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95" r:id="rId2"/>
    <p:sldId id="503" r:id="rId3"/>
    <p:sldId id="296" r:id="rId4"/>
    <p:sldId id="496" r:id="rId5"/>
    <p:sldId id="258" r:id="rId6"/>
    <p:sldId id="497" r:id="rId7"/>
    <p:sldId id="498" r:id="rId8"/>
    <p:sldId id="261" r:id="rId9"/>
    <p:sldId id="499" r:id="rId10"/>
    <p:sldId id="302" r:id="rId11"/>
    <p:sldId id="500" r:id="rId12"/>
    <p:sldId id="274" r:id="rId13"/>
    <p:sldId id="284" r:id="rId14"/>
    <p:sldId id="285" r:id="rId15"/>
    <p:sldId id="501" r:id="rId16"/>
    <p:sldId id="502" r:id="rId17"/>
    <p:sldId id="286" r:id="rId18"/>
    <p:sldId id="287" r:id="rId19"/>
    <p:sldId id="265" r:id="rId20"/>
    <p:sldId id="290" r:id="rId21"/>
    <p:sldId id="289" r:id="rId22"/>
    <p:sldId id="270" r:id="rId23"/>
    <p:sldId id="293" r:id="rId24"/>
    <p:sldId id="292" r:id="rId25"/>
    <p:sldId id="269" r:id="rId26"/>
    <p:sldId id="280"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00"/>
    <a:srgbClr val="E8FDA5"/>
    <a:srgbClr val="FEBB96"/>
    <a:srgbClr val="E4FD95"/>
    <a:srgbClr val="A4F3FE"/>
    <a:srgbClr val="1C442B"/>
    <a:srgbClr val="FF66CC"/>
    <a:srgbClr val="0EE1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108" d="100"/>
          <a:sy n="108" d="100"/>
        </p:scale>
        <p:origin x="171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E628B3-7730-45A9-8662-CE04BCE0171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3F66A0B3-97B2-4F42-9451-472525CCCB1D}">
      <dgm:prSet custT="1"/>
      <dgm:spPr/>
      <dgm:t>
        <a:bodyPr/>
        <a:lstStyle/>
        <a:p>
          <a:r>
            <a:rPr lang="en-US" sz="1400" b="1" dirty="0">
              <a:latin typeface="Times New Roman" panose="02020603050405020304" pitchFamily="18" charset="0"/>
              <a:cs typeface="Times New Roman" panose="02020603050405020304" pitchFamily="18" charset="0"/>
            </a:rPr>
            <a:t>PHÂN PHỐI CHƯƠNG TRÌNH </a:t>
          </a:r>
        </a:p>
        <a:p>
          <a:r>
            <a:rPr lang="en-US" sz="1400" b="1" dirty="0">
              <a:latin typeface="Times New Roman" panose="02020603050405020304" pitchFamily="18" charset="0"/>
              <a:cs typeface="Times New Roman" panose="02020603050405020304" pitchFamily="18" charset="0"/>
            </a:rPr>
            <a:t>MÔN GDCD </a:t>
          </a:r>
        </a:p>
        <a:p>
          <a:r>
            <a:rPr lang="en-US" sz="1400" b="1" dirty="0">
              <a:latin typeface="Times New Roman" panose="02020603050405020304" pitchFamily="18" charset="0"/>
              <a:cs typeface="Times New Roman" panose="02020603050405020304" pitchFamily="18" charset="0"/>
            </a:rPr>
            <a:t>CẤP THCS</a:t>
          </a:r>
          <a:endParaRPr lang="en-US" sz="1400" dirty="0">
            <a:latin typeface="Times New Roman" panose="02020603050405020304" pitchFamily="18" charset="0"/>
            <a:cs typeface="Times New Roman" panose="02020603050405020304" pitchFamily="18" charset="0"/>
          </a:endParaRPr>
        </a:p>
      </dgm:t>
    </dgm:pt>
    <dgm:pt modelId="{B8BA2135-0CAC-40CE-9329-359E8C11D22E}" type="parTrans" cxnId="{3FD0F8BD-1771-46E1-B9EB-85CD52BC2F31}">
      <dgm:prSet/>
      <dgm:spPr/>
      <dgm:t>
        <a:bodyPr/>
        <a:lstStyle/>
        <a:p>
          <a:endParaRPr lang="en-US"/>
        </a:p>
      </dgm:t>
    </dgm:pt>
    <dgm:pt modelId="{6242B7CB-F9DB-4F09-ABBC-BCCD9B1D97C1}" type="sibTrans" cxnId="{3FD0F8BD-1771-46E1-B9EB-85CD52BC2F31}">
      <dgm:prSet/>
      <dgm:spPr/>
      <dgm:t>
        <a:bodyPr/>
        <a:lstStyle/>
        <a:p>
          <a:endParaRPr lang="en-US"/>
        </a:p>
      </dgm:t>
    </dgm:pt>
    <dgm:pt modelId="{6F2DFE67-0590-46D2-8724-105CC81E7777}">
      <dgm:prSet custT="1"/>
      <dgm:spPr/>
      <dgm:t>
        <a:bodyPr/>
        <a:lstStyle/>
        <a:p>
          <a:r>
            <a:rPr lang="en-US" sz="1600" b="1" dirty="0" err="1">
              <a:latin typeface="Times New Roman" panose="02020603050405020304" pitchFamily="18" charset="0"/>
              <a:cs typeface="Times New Roman" panose="02020603050405020304" pitchFamily="18" charset="0"/>
            </a:rPr>
            <a:t>Áp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dụng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năm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học</a:t>
          </a:r>
          <a:r>
            <a:rPr lang="en-US" sz="1600" b="1"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2021 – 2022 </a:t>
          </a:r>
        </a:p>
      </dgm:t>
    </dgm:pt>
    <dgm:pt modelId="{0A03D76C-F8E5-4DD0-9F85-D70FFD4A24D1}" type="parTrans" cxnId="{898E19CE-5605-4EA5-AD52-A4F8FC960660}">
      <dgm:prSet/>
      <dgm:spPr/>
      <dgm:t>
        <a:bodyPr/>
        <a:lstStyle/>
        <a:p>
          <a:endParaRPr lang="en-US"/>
        </a:p>
      </dgm:t>
    </dgm:pt>
    <dgm:pt modelId="{59C6BA59-690F-4FDE-9E57-9D227D7E073B}" type="sibTrans" cxnId="{898E19CE-5605-4EA5-AD52-A4F8FC960660}">
      <dgm:prSet/>
      <dgm:spPr/>
      <dgm:t>
        <a:bodyPr/>
        <a:lstStyle/>
        <a:p>
          <a:endParaRPr lang="en-US"/>
        </a:p>
      </dgm:t>
    </dgm:pt>
    <dgm:pt modelId="{EFE271AB-1C07-45AC-A1AD-79450EB37269}">
      <dgm:prSet custT="1"/>
      <dgm:spPr/>
      <dgm:t>
        <a:bodyPr/>
        <a:lstStyle/>
        <a:p>
          <a:r>
            <a:rPr lang="en-US" sz="1800" b="1" dirty="0" err="1">
              <a:latin typeface="Times New Roman" panose="02020603050405020304" pitchFamily="18" charset="0"/>
              <a:cs typeface="Times New Roman" panose="02020603050405020304" pitchFamily="18" charset="0"/>
            </a:rPr>
            <a:t>Cả</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năm</a:t>
          </a:r>
          <a:r>
            <a:rPr lang="en-US" sz="1800" dirty="0">
              <a:latin typeface="Times New Roman" panose="02020603050405020304" pitchFamily="18" charset="0"/>
              <a:cs typeface="Times New Roman" panose="02020603050405020304" pitchFamily="18" charset="0"/>
            </a:rPr>
            <a:t>: 35 </a:t>
          </a:r>
          <a:r>
            <a:rPr lang="en-US" sz="1800" dirty="0" err="1">
              <a:latin typeface="Times New Roman" panose="02020603050405020304" pitchFamily="18" charset="0"/>
              <a:cs typeface="Times New Roman" panose="02020603050405020304" pitchFamily="18" charset="0"/>
            </a:rPr>
            <a:t>tuần</a:t>
          </a:r>
          <a:r>
            <a:rPr lang="en-US" sz="1800" dirty="0">
              <a:latin typeface="Times New Roman" panose="02020603050405020304" pitchFamily="18" charset="0"/>
              <a:cs typeface="Times New Roman" panose="02020603050405020304" pitchFamily="18" charset="0"/>
            </a:rPr>
            <a:t> (35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a:t>
          </a:r>
        </a:p>
      </dgm:t>
    </dgm:pt>
    <dgm:pt modelId="{5FCFC9A4-4E1A-423B-A3C9-453768434ACF}" type="parTrans" cxnId="{5CE6D585-C45B-4440-A438-6A289B5D1340}">
      <dgm:prSet/>
      <dgm:spPr/>
      <dgm:t>
        <a:bodyPr/>
        <a:lstStyle/>
        <a:p>
          <a:endParaRPr lang="en-US"/>
        </a:p>
      </dgm:t>
    </dgm:pt>
    <dgm:pt modelId="{6F115893-4902-4218-8B62-B5D2BE3DDAB5}" type="sibTrans" cxnId="{5CE6D585-C45B-4440-A438-6A289B5D1340}">
      <dgm:prSet/>
      <dgm:spPr/>
      <dgm:t>
        <a:bodyPr/>
        <a:lstStyle/>
        <a:p>
          <a:endParaRPr lang="en-US"/>
        </a:p>
      </dgm:t>
    </dgm:pt>
    <dgm:pt modelId="{72CADF04-1AD8-424A-954B-6A0FE1A5943D}">
      <dgm:prSet custT="1"/>
      <dgm:spPr/>
      <dgm:t>
        <a:bodyPr/>
        <a:lstStyle/>
        <a:p>
          <a:r>
            <a:rPr lang="da-DK" sz="1600" dirty="0">
              <a:latin typeface="Times New Roman" panose="02020603050405020304" pitchFamily="18" charset="0"/>
              <a:cs typeface="Times New Roman" panose="02020603050405020304" pitchFamily="18" charset="0"/>
            </a:rPr>
            <a:t>Học kì I: 18 tuần (18 tiết) </a:t>
          </a:r>
          <a:endParaRPr lang="en-US" sz="1600" dirty="0">
            <a:latin typeface="Times New Roman" panose="02020603050405020304" pitchFamily="18" charset="0"/>
            <a:cs typeface="Times New Roman" panose="02020603050405020304" pitchFamily="18" charset="0"/>
          </a:endParaRPr>
        </a:p>
      </dgm:t>
    </dgm:pt>
    <dgm:pt modelId="{94997372-F2FD-42C8-8CF0-8B5CC6E56AFB}" type="parTrans" cxnId="{EC1AAAC2-320F-4A2E-BD48-5AA58CE7FBF8}">
      <dgm:prSet/>
      <dgm:spPr/>
      <dgm:t>
        <a:bodyPr/>
        <a:lstStyle/>
        <a:p>
          <a:endParaRPr lang="en-US"/>
        </a:p>
      </dgm:t>
    </dgm:pt>
    <dgm:pt modelId="{47E57995-C7B8-49B8-853D-4AC5C9E5E28D}" type="sibTrans" cxnId="{EC1AAAC2-320F-4A2E-BD48-5AA58CE7FBF8}">
      <dgm:prSet/>
      <dgm:spPr/>
      <dgm:t>
        <a:bodyPr/>
        <a:lstStyle/>
        <a:p>
          <a:endParaRPr lang="en-US"/>
        </a:p>
      </dgm:t>
    </dgm:pt>
    <dgm:pt modelId="{070428CA-F9CE-46A2-8422-3CD2471AF51F}">
      <dgm:prSet custT="1"/>
      <dgm:spPr/>
      <dgm:t>
        <a:bodyPr/>
        <a:lstStyle/>
        <a:p>
          <a:r>
            <a:rPr lang="da-DK" sz="1600" dirty="0">
              <a:latin typeface="Times New Roman" panose="02020603050405020304" pitchFamily="18" charset="0"/>
              <a:cs typeface="Times New Roman" panose="02020603050405020304" pitchFamily="18" charset="0"/>
            </a:rPr>
            <a:t>Học kì II: 17 tuần (17 tiết)</a:t>
          </a:r>
          <a:endParaRPr lang="en-US" sz="1600" dirty="0">
            <a:latin typeface="Times New Roman" panose="02020603050405020304" pitchFamily="18" charset="0"/>
            <a:cs typeface="Times New Roman" panose="02020603050405020304" pitchFamily="18" charset="0"/>
          </a:endParaRPr>
        </a:p>
      </dgm:t>
    </dgm:pt>
    <dgm:pt modelId="{606280C1-B012-4CC0-A12D-CAF8D668DCDD}" type="parTrans" cxnId="{DB0EF1F1-E6EF-45D0-B69D-FC6FC8ACAD25}">
      <dgm:prSet/>
      <dgm:spPr/>
      <dgm:t>
        <a:bodyPr/>
        <a:lstStyle/>
        <a:p>
          <a:endParaRPr lang="en-US"/>
        </a:p>
      </dgm:t>
    </dgm:pt>
    <dgm:pt modelId="{CFFC4464-BE78-4304-9CF3-EECA30FA3A81}" type="sibTrans" cxnId="{DB0EF1F1-E6EF-45D0-B69D-FC6FC8ACAD25}">
      <dgm:prSet/>
      <dgm:spPr/>
      <dgm:t>
        <a:bodyPr/>
        <a:lstStyle/>
        <a:p>
          <a:endParaRPr lang="en-US"/>
        </a:p>
      </dgm:t>
    </dgm:pt>
    <dgm:pt modelId="{54DFAFE6-BA59-4DC9-A0A8-3762181D9686}">
      <dgm:prSet custT="1"/>
      <dgm:spPr/>
      <dgm:t>
        <a:bodyPr/>
        <a:lstStyle/>
        <a:p>
          <a:r>
            <a:rPr lang="da-DK" sz="1600" dirty="0">
              <a:latin typeface="Times New Roman" panose="02020603050405020304" pitchFamily="18" charset="0"/>
              <a:cs typeface="Times New Roman" panose="02020603050405020304" pitchFamily="18" charset="0"/>
            </a:rPr>
            <a:t>( Bỏ các tiết ngoại khóa và ôn tập)</a:t>
          </a:r>
          <a:endParaRPr lang="en-US" sz="1600" dirty="0">
            <a:latin typeface="Times New Roman" panose="02020603050405020304" pitchFamily="18" charset="0"/>
            <a:cs typeface="Times New Roman" panose="02020603050405020304" pitchFamily="18" charset="0"/>
          </a:endParaRPr>
        </a:p>
      </dgm:t>
    </dgm:pt>
    <dgm:pt modelId="{60F0E03D-64D5-4FCF-B631-E9C936B45143}" type="parTrans" cxnId="{CBFD9B54-DE96-4ADB-B1D2-93CD31B16ACD}">
      <dgm:prSet/>
      <dgm:spPr/>
      <dgm:t>
        <a:bodyPr/>
        <a:lstStyle/>
        <a:p>
          <a:endParaRPr lang="en-US"/>
        </a:p>
      </dgm:t>
    </dgm:pt>
    <dgm:pt modelId="{868A5D95-F0CE-40A5-883A-5096272E9CE3}" type="sibTrans" cxnId="{CBFD9B54-DE96-4ADB-B1D2-93CD31B16ACD}">
      <dgm:prSet/>
      <dgm:spPr/>
      <dgm:t>
        <a:bodyPr/>
        <a:lstStyle/>
        <a:p>
          <a:endParaRPr lang="en-US"/>
        </a:p>
      </dgm:t>
    </dgm:pt>
    <dgm:pt modelId="{EBFF4042-8BFB-44FE-81F5-7CD80A228C62}" type="pres">
      <dgm:prSet presAssocID="{ACE628B3-7730-45A9-8662-CE04BCE01718}" presName="linear" presStyleCnt="0">
        <dgm:presLayoutVars>
          <dgm:dir/>
          <dgm:animLvl val="lvl"/>
          <dgm:resizeHandles val="exact"/>
        </dgm:presLayoutVars>
      </dgm:prSet>
      <dgm:spPr/>
    </dgm:pt>
    <dgm:pt modelId="{FEDAA8C2-0AF6-4750-9369-2021362BA42F}" type="pres">
      <dgm:prSet presAssocID="{3F66A0B3-97B2-4F42-9451-472525CCCB1D}" presName="parentLin" presStyleCnt="0"/>
      <dgm:spPr/>
    </dgm:pt>
    <dgm:pt modelId="{59A28ED0-895F-4DA6-B500-2B4A685644C1}" type="pres">
      <dgm:prSet presAssocID="{3F66A0B3-97B2-4F42-9451-472525CCCB1D}" presName="parentLeftMargin" presStyleLbl="node1" presStyleIdx="0" presStyleCnt="3"/>
      <dgm:spPr/>
    </dgm:pt>
    <dgm:pt modelId="{A582A8C7-57C3-4D37-A96F-270B7FF554F2}" type="pres">
      <dgm:prSet presAssocID="{3F66A0B3-97B2-4F42-9451-472525CCCB1D}" presName="parentText" presStyleLbl="node1" presStyleIdx="0" presStyleCnt="3" custScaleX="142997" custScaleY="365100">
        <dgm:presLayoutVars>
          <dgm:chMax val="0"/>
          <dgm:bulletEnabled val="1"/>
        </dgm:presLayoutVars>
      </dgm:prSet>
      <dgm:spPr/>
    </dgm:pt>
    <dgm:pt modelId="{B9AC31AE-D43C-43B1-9E85-04BE2BCBFA65}" type="pres">
      <dgm:prSet presAssocID="{3F66A0B3-97B2-4F42-9451-472525CCCB1D}" presName="negativeSpace" presStyleCnt="0"/>
      <dgm:spPr/>
    </dgm:pt>
    <dgm:pt modelId="{563262C4-17E7-453F-8F1C-23B3E58D1F2F}" type="pres">
      <dgm:prSet presAssocID="{3F66A0B3-97B2-4F42-9451-472525CCCB1D}" presName="childText" presStyleLbl="conFgAcc1" presStyleIdx="0" presStyleCnt="3">
        <dgm:presLayoutVars>
          <dgm:bulletEnabled val="1"/>
        </dgm:presLayoutVars>
      </dgm:prSet>
      <dgm:spPr/>
    </dgm:pt>
    <dgm:pt modelId="{008CD117-905C-4173-863C-BFBB638AFF47}" type="pres">
      <dgm:prSet presAssocID="{6242B7CB-F9DB-4F09-ABBC-BCCD9B1D97C1}" presName="spaceBetweenRectangles" presStyleCnt="0"/>
      <dgm:spPr/>
    </dgm:pt>
    <dgm:pt modelId="{FB5ECB2A-0D59-4309-B05F-4B288E88E940}" type="pres">
      <dgm:prSet presAssocID="{6F2DFE67-0590-46D2-8724-105CC81E7777}" presName="parentLin" presStyleCnt="0"/>
      <dgm:spPr/>
    </dgm:pt>
    <dgm:pt modelId="{25DB5AB2-2910-496E-9E5C-63DA7D6C3988}" type="pres">
      <dgm:prSet presAssocID="{6F2DFE67-0590-46D2-8724-105CC81E7777}" presName="parentLeftMargin" presStyleLbl="node1" presStyleIdx="0" presStyleCnt="3"/>
      <dgm:spPr/>
    </dgm:pt>
    <dgm:pt modelId="{22EA9490-989A-4BEF-BA2E-AE510F345FEA}" type="pres">
      <dgm:prSet presAssocID="{6F2DFE67-0590-46D2-8724-105CC81E7777}" presName="parentText" presStyleLbl="node1" presStyleIdx="1" presStyleCnt="3" custScaleY="294441">
        <dgm:presLayoutVars>
          <dgm:chMax val="0"/>
          <dgm:bulletEnabled val="1"/>
        </dgm:presLayoutVars>
      </dgm:prSet>
      <dgm:spPr/>
    </dgm:pt>
    <dgm:pt modelId="{1295B5D4-A3FA-4C90-9A1C-A60E108407E0}" type="pres">
      <dgm:prSet presAssocID="{6F2DFE67-0590-46D2-8724-105CC81E7777}" presName="negativeSpace" presStyleCnt="0"/>
      <dgm:spPr/>
    </dgm:pt>
    <dgm:pt modelId="{BE7D7B67-E7F7-4E3C-BA8D-2B95A00A5472}" type="pres">
      <dgm:prSet presAssocID="{6F2DFE67-0590-46D2-8724-105CC81E7777}" presName="childText" presStyleLbl="conFgAcc1" presStyleIdx="1" presStyleCnt="3">
        <dgm:presLayoutVars>
          <dgm:bulletEnabled val="1"/>
        </dgm:presLayoutVars>
      </dgm:prSet>
      <dgm:spPr/>
    </dgm:pt>
    <dgm:pt modelId="{248E04FB-2B77-4EDF-80E5-C57BEFCBADEC}" type="pres">
      <dgm:prSet presAssocID="{59C6BA59-690F-4FDE-9E57-9D227D7E073B}" presName="spaceBetweenRectangles" presStyleCnt="0"/>
      <dgm:spPr/>
    </dgm:pt>
    <dgm:pt modelId="{6F3B8848-79D0-4AF7-9BF9-D4113A5D7806}" type="pres">
      <dgm:prSet presAssocID="{EFE271AB-1C07-45AC-A1AD-79450EB37269}" presName="parentLin" presStyleCnt="0"/>
      <dgm:spPr/>
    </dgm:pt>
    <dgm:pt modelId="{97F6FAB6-F272-4D7B-AC09-40C050C94751}" type="pres">
      <dgm:prSet presAssocID="{EFE271AB-1C07-45AC-A1AD-79450EB37269}" presName="parentLeftMargin" presStyleLbl="node1" presStyleIdx="1" presStyleCnt="3"/>
      <dgm:spPr/>
    </dgm:pt>
    <dgm:pt modelId="{D26D9504-9C65-48D6-A3CE-F8D53E651D75}" type="pres">
      <dgm:prSet presAssocID="{EFE271AB-1C07-45AC-A1AD-79450EB37269}" presName="parentText" presStyleLbl="node1" presStyleIdx="2" presStyleCnt="3" custScaleX="142997" custScaleY="240690">
        <dgm:presLayoutVars>
          <dgm:chMax val="0"/>
          <dgm:bulletEnabled val="1"/>
        </dgm:presLayoutVars>
      </dgm:prSet>
      <dgm:spPr/>
    </dgm:pt>
    <dgm:pt modelId="{1077A432-05E2-4556-9068-0C3A38D3C72A}" type="pres">
      <dgm:prSet presAssocID="{EFE271AB-1C07-45AC-A1AD-79450EB37269}" presName="negativeSpace" presStyleCnt="0"/>
      <dgm:spPr/>
    </dgm:pt>
    <dgm:pt modelId="{56890AFE-B735-470B-A00D-BAB78F183C21}" type="pres">
      <dgm:prSet presAssocID="{EFE271AB-1C07-45AC-A1AD-79450EB37269}" presName="childText" presStyleLbl="conFgAcc1" presStyleIdx="2" presStyleCnt="3">
        <dgm:presLayoutVars>
          <dgm:bulletEnabled val="1"/>
        </dgm:presLayoutVars>
      </dgm:prSet>
      <dgm:spPr/>
    </dgm:pt>
  </dgm:ptLst>
  <dgm:cxnLst>
    <dgm:cxn modelId="{8A91EE24-4ED2-4E64-9844-B9E246BC7385}" type="presOf" srcId="{EFE271AB-1C07-45AC-A1AD-79450EB37269}" destId="{97F6FAB6-F272-4D7B-AC09-40C050C94751}" srcOrd="0" destOrd="0" presId="urn:microsoft.com/office/officeart/2005/8/layout/list1"/>
    <dgm:cxn modelId="{E2B8AC63-B59D-4BEF-B502-323A4FF0F5ED}" type="presOf" srcId="{3F66A0B3-97B2-4F42-9451-472525CCCB1D}" destId="{59A28ED0-895F-4DA6-B500-2B4A685644C1}" srcOrd="0" destOrd="0" presId="urn:microsoft.com/office/officeart/2005/8/layout/list1"/>
    <dgm:cxn modelId="{2989254B-BF2A-4974-B8E4-26D845430AE2}" type="presOf" srcId="{72CADF04-1AD8-424A-954B-6A0FE1A5943D}" destId="{56890AFE-B735-470B-A00D-BAB78F183C21}" srcOrd="0" destOrd="0" presId="urn:microsoft.com/office/officeart/2005/8/layout/list1"/>
    <dgm:cxn modelId="{CBFD9B54-DE96-4ADB-B1D2-93CD31B16ACD}" srcId="{EFE271AB-1C07-45AC-A1AD-79450EB37269}" destId="{54DFAFE6-BA59-4DC9-A0A8-3762181D9686}" srcOrd="2" destOrd="0" parTransId="{60F0E03D-64D5-4FCF-B631-E9C936B45143}" sibTransId="{868A5D95-F0CE-40A5-883A-5096272E9CE3}"/>
    <dgm:cxn modelId="{1FE11B81-6693-42A4-B555-B08B28A38BA6}" type="presOf" srcId="{3F66A0B3-97B2-4F42-9451-472525CCCB1D}" destId="{A582A8C7-57C3-4D37-A96F-270B7FF554F2}" srcOrd="1" destOrd="0" presId="urn:microsoft.com/office/officeart/2005/8/layout/list1"/>
    <dgm:cxn modelId="{5CE6D585-C45B-4440-A438-6A289B5D1340}" srcId="{ACE628B3-7730-45A9-8662-CE04BCE01718}" destId="{EFE271AB-1C07-45AC-A1AD-79450EB37269}" srcOrd="2" destOrd="0" parTransId="{5FCFC9A4-4E1A-423B-A3C9-453768434ACF}" sibTransId="{6F115893-4902-4218-8B62-B5D2BE3DDAB5}"/>
    <dgm:cxn modelId="{8B691F9C-94FC-40BC-A6C0-33C13FF01459}" type="presOf" srcId="{070428CA-F9CE-46A2-8422-3CD2471AF51F}" destId="{56890AFE-B735-470B-A00D-BAB78F183C21}" srcOrd="0" destOrd="1" presId="urn:microsoft.com/office/officeart/2005/8/layout/list1"/>
    <dgm:cxn modelId="{205A26BA-E1C7-4005-8886-155E18EE733F}" type="presOf" srcId="{54DFAFE6-BA59-4DC9-A0A8-3762181D9686}" destId="{56890AFE-B735-470B-A00D-BAB78F183C21}" srcOrd="0" destOrd="2" presId="urn:microsoft.com/office/officeart/2005/8/layout/list1"/>
    <dgm:cxn modelId="{9DDBBABA-A74C-4462-8DB8-5E0C50B7EC84}" type="presOf" srcId="{6F2DFE67-0590-46D2-8724-105CC81E7777}" destId="{25DB5AB2-2910-496E-9E5C-63DA7D6C3988}" srcOrd="0" destOrd="0" presId="urn:microsoft.com/office/officeart/2005/8/layout/list1"/>
    <dgm:cxn modelId="{3FD0F8BD-1771-46E1-B9EB-85CD52BC2F31}" srcId="{ACE628B3-7730-45A9-8662-CE04BCE01718}" destId="{3F66A0B3-97B2-4F42-9451-472525CCCB1D}" srcOrd="0" destOrd="0" parTransId="{B8BA2135-0CAC-40CE-9329-359E8C11D22E}" sibTransId="{6242B7CB-F9DB-4F09-ABBC-BCCD9B1D97C1}"/>
    <dgm:cxn modelId="{EC1AAAC2-320F-4A2E-BD48-5AA58CE7FBF8}" srcId="{EFE271AB-1C07-45AC-A1AD-79450EB37269}" destId="{72CADF04-1AD8-424A-954B-6A0FE1A5943D}" srcOrd="0" destOrd="0" parTransId="{94997372-F2FD-42C8-8CF0-8B5CC6E56AFB}" sibTransId="{47E57995-C7B8-49B8-853D-4AC5C9E5E28D}"/>
    <dgm:cxn modelId="{898E19CE-5605-4EA5-AD52-A4F8FC960660}" srcId="{ACE628B3-7730-45A9-8662-CE04BCE01718}" destId="{6F2DFE67-0590-46D2-8724-105CC81E7777}" srcOrd="1" destOrd="0" parTransId="{0A03D76C-F8E5-4DD0-9F85-D70FFD4A24D1}" sibTransId="{59C6BA59-690F-4FDE-9E57-9D227D7E073B}"/>
    <dgm:cxn modelId="{4D24C9DD-0773-4A41-AE3A-8EAB0E3B2DD8}" type="presOf" srcId="{6F2DFE67-0590-46D2-8724-105CC81E7777}" destId="{22EA9490-989A-4BEF-BA2E-AE510F345FEA}" srcOrd="1" destOrd="0" presId="urn:microsoft.com/office/officeart/2005/8/layout/list1"/>
    <dgm:cxn modelId="{1AA114DF-325C-4619-8675-99EE0A7B6448}" type="presOf" srcId="{EFE271AB-1C07-45AC-A1AD-79450EB37269}" destId="{D26D9504-9C65-48D6-A3CE-F8D53E651D75}" srcOrd="1" destOrd="0" presId="urn:microsoft.com/office/officeart/2005/8/layout/list1"/>
    <dgm:cxn modelId="{F72DEEE4-089E-47F1-8750-5EFC65B748F7}" type="presOf" srcId="{ACE628B3-7730-45A9-8662-CE04BCE01718}" destId="{EBFF4042-8BFB-44FE-81F5-7CD80A228C62}" srcOrd="0" destOrd="0" presId="urn:microsoft.com/office/officeart/2005/8/layout/list1"/>
    <dgm:cxn modelId="{DB0EF1F1-E6EF-45D0-B69D-FC6FC8ACAD25}" srcId="{EFE271AB-1C07-45AC-A1AD-79450EB37269}" destId="{070428CA-F9CE-46A2-8422-3CD2471AF51F}" srcOrd="1" destOrd="0" parTransId="{606280C1-B012-4CC0-A12D-CAF8D668DCDD}" sibTransId="{CFFC4464-BE78-4304-9CF3-EECA30FA3A81}"/>
    <dgm:cxn modelId="{BBCF256A-5C95-4FB3-BDD0-1B4C1EF63E81}" type="presParOf" srcId="{EBFF4042-8BFB-44FE-81F5-7CD80A228C62}" destId="{FEDAA8C2-0AF6-4750-9369-2021362BA42F}" srcOrd="0" destOrd="0" presId="urn:microsoft.com/office/officeart/2005/8/layout/list1"/>
    <dgm:cxn modelId="{C833A769-ED71-4D23-AE2C-145192D17F44}" type="presParOf" srcId="{FEDAA8C2-0AF6-4750-9369-2021362BA42F}" destId="{59A28ED0-895F-4DA6-B500-2B4A685644C1}" srcOrd="0" destOrd="0" presId="urn:microsoft.com/office/officeart/2005/8/layout/list1"/>
    <dgm:cxn modelId="{497D6964-B3A3-4747-A58F-5817023DEC2E}" type="presParOf" srcId="{FEDAA8C2-0AF6-4750-9369-2021362BA42F}" destId="{A582A8C7-57C3-4D37-A96F-270B7FF554F2}" srcOrd="1" destOrd="0" presId="urn:microsoft.com/office/officeart/2005/8/layout/list1"/>
    <dgm:cxn modelId="{4AA40240-88C8-40B2-BC6D-CA2989858515}" type="presParOf" srcId="{EBFF4042-8BFB-44FE-81F5-7CD80A228C62}" destId="{B9AC31AE-D43C-43B1-9E85-04BE2BCBFA65}" srcOrd="1" destOrd="0" presId="urn:microsoft.com/office/officeart/2005/8/layout/list1"/>
    <dgm:cxn modelId="{B0F822DF-3C81-4162-B32A-89C554FACD8B}" type="presParOf" srcId="{EBFF4042-8BFB-44FE-81F5-7CD80A228C62}" destId="{563262C4-17E7-453F-8F1C-23B3E58D1F2F}" srcOrd="2" destOrd="0" presId="urn:microsoft.com/office/officeart/2005/8/layout/list1"/>
    <dgm:cxn modelId="{9B9E0A5E-15D2-4B6D-9721-4420C5D01ADF}" type="presParOf" srcId="{EBFF4042-8BFB-44FE-81F5-7CD80A228C62}" destId="{008CD117-905C-4173-863C-BFBB638AFF47}" srcOrd="3" destOrd="0" presId="urn:microsoft.com/office/officeart/2005/8/layout/list1"/>
    <dgm:cxn modelId="{61F270A3-5D07-4FB5-BAD1-D24BBE8876DC}" type="presParOf" srcId="{EBFF4042-8BFB-44FE-81F5-7CD80A228C62}" destId="{FB5ECB2A-0D59-4309-B05F-4B288E88E940}" srcOrd="4" destOrd="0" presId="urn:microsoft.com/office/officeart/2005/8/layout/list1"/>
    <dgm:cxn modelId="{28F2D65B-5627-40BB-B167-143BB03C5C16}" type="presParOf" srcId="{FB5ECB2A-0D59-4309-B05F-4B288E88E940}" destId="{25DB5AB2-2910-496E-9E5C-63DA7D6C3988}" srcOrd="0" destOrd="0" presId="urn:microsoft.com/office/officeart/2005/8/layout/list1"/>
    <dgm:cxn modelId="{53E5D7CB-EA8A-4A60-B8DA-DC4F5CE4E845}" type="presParOf" srcId="{FB5ECB2A-0D59-4309-B05F-4B288E88E940}" destId="{22EA9490-989A-4BEF-BA2E-AE510F345FEA}" srcOrd="1" destOrd="0" presId="urn:microsoft.com/office/officeart/2005/8/layout/list1"/>
    <dgm:cxn modelId="{A4DA1979-0368-401C-9014-A8BD0BF9B83F}" type="presParOf" srcId="{EBFF4042-8BFB-44FE-81F5-7CD80A228C62}" destId="{1295B5D4-A3FA-4C90-9A1C-A60E108407E0}" srcOrd="5" destOrd="0" presId="urn:microsoft.com/office/officeart/2005/8/layout/list1"/>
    <dgm:cxn modelId="{81B7F85F-432B-42AC-B3A9-7EBBC33F3BC3}" type="presParOf" srcId="{EBFF4042-8BFB-44FE-81F5-7CD80A228C62}" destId="{BE7D7B67-E7F7-4E3C-BA8D-2B95A00A5472}" srcOrd="6" destOrd="0" presId="urn:microsoft.com/office/officeart/2005/8/layout/list1"/>
    <dgm:cxn modelId="{31350E9F-C876-4D73-815B-940A6E34A94E}" type="presParOf" srcId="{EBFF4042-8BFB-44FE-81F5-7CD80A228C62}" destId="{248E04FB-2B77-4EDF-80E5-C57BEFCBADEC}" srcOrd="7" destOrd="0" presId="urn:microsoft.com/office/officeart/2005/8/layout/list1"/>
    <dgm:cxn modelId="{4DFCFD4C-7912-4F64-AD6D-BD102525E54C}" type="presParOf" srcId="{EBFF4042-8BFB-44FE-81F5-7CD80A228C62}" destId="{6F3B8848-79D0-4AF7-9BF9-D4113A5D7806}" srcOrd="8" destOrd="0" presId="urn:microsoft.com/office/officeart/2005/8/layout/list1"/>
    <dgm:cxn modelId="{C81C2A77-2EE7-49DA-8D1A-794B535E213E}" type="presParOf" srcId="{6F3B8848-79D0-4AF7-9BF9-D4113A5D7806}" destId="{97F6FAB6-F272-4D7B-AC09-40C050C94751}" srcOrd="0" destOrd="0" presId="urn:microsoft.com/office/officeart/2005/8/layout/list1"/>
    <dgm:cxn modelId="{B34F4F88-53EC-4DF4-AAC9-87FCFE246C61}" type="presParOf" srcId="{6F3B8848-79D0-4AF7-9BF9-D4113A5D7806}" destId="{D26D9504-9C65-48D6-A3CE-F8D53E651D75}" srcOrd="1" destOrd="0" presId="urn:microsoft.com/office/officeart/2005/8/layout/list1"/>
    <dgm:cxn modelId="{CAAE38F3-9DFE-48CF-862D-6CC78DC6E8C7}" type="presParOf" srcId="{EBFF4042-8BFB-44FE-81F5-7CD80A228C62}" destId="{1077A432-05E2-4556-9068-0C3A38D3C72A}" srcOrd="9" destOrd="0" presId="urn:microsoft.com/office/officeart/2005/8/layout/list1"/>
    <dgm:cxn modelId="{F5A3FD40-FBCD-4796-BB65-C4A9A1E6AB5B}" type="presParOf" srcId="{EBFF4042-8BFB-44FE-81F5-7CD80A228C62}" destId="{56890AFE-B735-470B-A00D-BAB78F183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262C4-17E7-453F-8F1C-23B3E58D1F2F}">
      <dsp:nvSpPr>
        <dsp:cNvPr id="0" name=""/>
        <dsp:cNvSpPr/>
      </dsp:nvSpPr>
      <dsp:spPr>
        <a:xfrm>
          <a:off x="0" y="860625"/>
          <a:ext cx="3182691" cy="226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82A8C7-57C3-4D37-A96F-270B7FF554F2}">
      <dsp:nvSpPr>
        <dsp:cNvPr id="0" name=""/>
        <dsp:cNvSpPr/>
      </dsp:nvSpPr>
      <dsp:spPr>
        <a:xfrm>
          <a:off x="151364" y="23468"/>
          <a:ext cx="3030249" cy="96999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09" tIns="0" rIns="84209"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PHÂN PHỐI CHƯƠNG TRÌNH </a:t>
          </a:r>
        </a:p>
        <a:p>
          <a:pPr marL="0" lvl="0" indent="0" algn="l"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MÔN GDCD </a:t>
          </a:r>
        </a:p>
        <a:p>
          <a:pPr marL="0" lvl="0" indent="0" algn="l"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CẤP THCS</a:t>
          </a:r>
          <a:endParaRPr lang="en-US" sz="1400" kern="1200" dirty="0">
            <a:latin typeface="Times New Roman" panose="02020603050405020304" pitchFamily="18" charset="0"/>
            <a:cs typeface="Times New Roman" panose="02020603050405020304" pitchFamily="18" charset="0"/>
          </a:endParaRPr>
        </a:p>
      </dsp:txBody>
      <dsp:txXfrm>
        <a:off x="198715" y="70819"/>
        <a:ext cx="2935547" cy="875295"/>
      </dsp:txXfrm>
    </dsp:sp>
    <dsp:sp modelId="{BE7D7B67-E7F7-4E3C-BA8D-2B95A00A5472}">
      <dsp:nvSpPr>
        <dsp:cNvPr id="0" name=""/>
        <dsp:cNvSpPr/>
      </dsp:nvSpPr>
      <dsp:spPr>
        <a:xfrm>
          <a:off x="0" y="1785456"/>
          <a:ext cx="3182691" cy="226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EA9490-989A-4BEF-BA2E-AE510F345FEA}">
      <dsp:nvSpPr>
        <dsp:cNvPr id="0" name=""/>
        <dsp:cNvSpPr/>
      </dsp:nvSpPr>
      <dsp:spPr>
        <a:xfrm>
          <a:off x="158979" y="1136025"/>
          <a:ext cx="2225708" cy="7822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09" tIns="0" rIns="84209" bIns="0" numCol="1" spcCol="1270" anchor="ctr" anchorCtr="0">
          <a:noAutofit/>
        </a:bodyPr>
        <a:lstStyle/>
        <a:p>
          <a:pPr marL="0" lvl="0" indent="0" algn="l" defTabSz="711200">
            <a:lnSpc>
              <a:spcPct val="90000"/>
            </a:lnSpc>
            <a:spcBef>
              <a:spcPct val="0"/>
            </a:spcBef>
            <a:spcAft>
              <a:spcPct val="35000"/>
            </a:spcAft>
            <a:buNone/>
          </a:pPr>
          <a:r>
            <a:rPr lang="en-US" sz="1600" b="1" kern="1200" dirty="0" err="1">
              <a:latin typeface="Times New Roman" panose="02020603050405020304" pitchFamily="18" charset="0"/>
              <a:cs typeface="Times New Roman" panose="02020603050405020304" pitchFamily="18" charset="0"/>
            </a:rPr>
            <a:t>Áp</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dụng</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năm</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học</a:t>
          </a:r>
          <a:r>
            <a:rPr lang="en-US" sz="1600" b="1" kern="1200" dirty="0">
              <a:latin typeface="Times New Roman" panose="02020603050405020304" pitchFamily="18" charset="0"/>
              <a:cs typeface="Times New Roman" panose="02020603050405020304" pitchFamily="18" charset="0"/>
            </a:rPr>
            <a:t> </a:t>
          </a:r>
        </a:p>
        <a:p>
          <a:pPr marL="0" lvl="0" indent="0" algn="l"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2021 – 2022 </a:t>
          </a:r>
        </a:p>
      </dsp:txBody>
      <dsp:txXfrm>
        <a:off x="197166" y="1174212"/>
        <a:ext cx="2149334" cy="705896"/>
      </dsp:txXfrm>
    </dsp:sp>
    <dsp:sp modelId="{56890AFE-B735-470B-A00D-BAB78F183C21}">
      <dsp:nvSpPr>
        <dsp:cNvPr id="0" name=""/>
        <dsp:cNvSpPr/>
      </dsp:nvSpPr>
      <dsp:spPr>
        <a:xfrm>
          <a:off x="0" y="2567481"/>
          <a:ext cx="3182691" cy="12190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012" tIns="187452" rIns="247012" bIns="113792" numCol="1" spcCol="1270" anchor="t" anchorCtr="0">
          <a:noAutofit/>
        </a:bodyPr>
        <a:lstStyle/>
        <a:p>
          <a:pPr marL="171450" lvl="1" indent="-171450" algn="l" defTabSz="711200">
            <a:lnSpc>
              <a:spcPct val="90000"/>
            </a:lnSpc>
            <a:spcBef>
              <a:spcPct val="0"/>
            </a:spcBef>
            <a:spcAft>
              <a:spcPct val="15000"/>
            </a:spcAft>
            <a:buChar char="•"/>
          </a:pPr>
          <a:r>
            <a:rPr lang="da-DK" sz="1600" kern="1200" dirty="0">
              <a:latin typeface="Times New Roman" panose="02020603050405020304" pitchFamily="18" charset="0"/>
              <a:cs typeface="Times New Roman" panose="02020603050405020304" pitchFamily="18" charset="0"/>
            </a:rPr>
            <a:t>Học kì I: 18 tuần (18 tiết) </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da-DK" sz="1600" kern="1200" dirty="0">
              <a:latin typeface="Times New Roman" panose="02020603050405020304" pitchFamily="18" charset="0"/>
              <a:cs typeface="Times New Roman" panose="02020603050405020304" pitchFamily="18" charset="0"/>
            </a:rPr>
            <a:t>Học kì II: 17 tuần (17 tiết)</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da-DK" sz="1600" kern="1200" dirty="0">
              <a:latin typeface="Times New Roman" panose="02020603050405020304" pitchFamily="18" charset="0"/>
              <a:cs typeface="Times New Roman" panose="02020603050405020304" pitchFamily="18" charset="0"/>
            </a:rPr>
            <a:t>( Bỏ các tiết ngoại khóa và ôn tập)</a:t>
          </a:r>
          <a:endParaRPr lang="en-US" sz="1600" kern="1200" dirty="0">
            <a:latin typeface="Times New Roman" panose="02020603050405020304" pitchFamily="18" charset="0"/>
            <a:cs typeface="Times New Roman" panose="02020603050405020304" pitchFamily="18" charset="0"/>
          </a:endParaRPr>
        </a:p>
      </dsp:txBody>
      <dsp:txXfrm>
        <a:off x="0" y="2567481"/>
        <a:ext cx="3182691" cy="1219050"/>
      </dsp:txXfrm>
    </dsp:sp>
    <dsp:sp modelId="{D26D9504-9C65-48D6-A3CE-F8D53E651D75}">
      <dsp:nvSpPr>
        <dsp:cNvPr id="0" name=""/>
        <dsp:cNvSpPr/>
      </dsp:nvSpPr>
      <dsp:spPr>
        <a:xfrm>
          <a:off x="151364" y="2060856"/>
          <a:ext cx="3030249" cy="6394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09" tIns="0" rIns="84209" bIns="0" numCol="1" spcCol="1270" anchor="ctr" anchorCtr="0">
          <a:noAutofit/>
        </a:bodyPr>
        <a:lstStyle/>
        <a:p>
          <a:pPr marL="0" lvl="0" indent="0" algn="l" defTabSz="800100">
            <a:lnSpc>
              <a:spcPct val="90000"/>
            </a:lnSpc>
            <a:spcBef>
              <a:spcPct val="0"/>
            </a:spcBef>
            <a:spcAft>
              <a:spcPct val="35000"/>
            </a:spcAft>
            <a:buNone/>
          </a:pPr>
          <a:r>
            <a:rPr lang="en-US" sz="1800" b="1" kern="1200" dirty="0" err="1">
              <a:latin typeface="Times New Roman" panose="02020603050405020304" pitchFamily="18" charset="0"/>
              <a:cs typeface="Times New Roman" panose="02020603050405020304" pitchFamily="18" charset="0"/>
            </a:rPr>
            <a:t>Cả</a:t>
          </a:r>
          <a:r>
            <a:rPr lang="en-US" sz="1800" b="1" kern="1200" dirty="0">
              <a:latin typeface="Times New Roman" panose="02020603050405020304" pitchFamily="18" charset="0"/>
              <a:cs typeface="Times New Roman" panose="02020603050405020304" pitchFamily="18" charset="0"/>
            </a:rPr>
            <a:t> </a:t>
          </a:r>
          <a:r>
            <a:rPr lang="en-US" sz="1800" b="1" kern="1200" dirty="0" err="1">
              <a:latin typeface="Times New Roman" panose="02020603050405020304" pitchFamily="18" charset="0"/>
              <a:cs typeface="Times New Roman" panose="02020603050405020304" pitchFamily="18" charset="0"/>
            </a:rPr>
            <a:t>năm</a:t>
          </a:r>
          <a:r>
            <a:rPr lang="en-US" sz="1800" kern="1200" dirty="0">
              <a:latin typeface="Times New Roman" panose="02020603050405020304" pitchFamily="18" charset="0"/>
              <a:cs typeface="Times New Roman" panose="02020603050405020304" pitchFamily="18" charset="0"/>
            </a:rPr>
            <a:t>: 35 </a:t>
          </a:r>
          <a:r>
            <a:rPr lang="en-US" sz="1800" kern="1200" dirty="0" err="1">
              <a:latin typeface="Times New Roman" panose="02020603050405020304" pitchFamily="18" charset="0"/>
              <a:cs typeface="Times New Roman" panose="02020603050405020304" pitchFamily="18" charset="0"/>
            </a:rPr>
            <a:t>tuần</a:t>
          </a:r>
          <a:r>
            <a:rPr lang="en-US" sz="1800" kern="1200" dirty="0">
              <a:latin typeface="Times New Roman" panose="02020603050405020304" pitchFamily="18" charset="0"/>
              <a:cs typeface="Times New Roman" panose="02020603050405020304" pitchFamily="18" charset="0"/>
            </a:rPr>
            <a:t> (35 </a:t>
          </a:r>
          <a:r>
            <a:rPr lang="en-US" sz="1800" kern="1200" dirty="0" err="1">
              <a:latin typeface="Times New Roman" panose="02020603050405020304" pitchFamily="18" charset="0"/>
              <a:cs typeface="Times New Roman" panose="02020603050405020304" pitchFamily="18" charset="0"/>
            </a:rPr>
            <a:t>tiết</a:t>
          </a:r>
          <a:r>
            <a:rPr lang="en-US" sz="1800" kern="1200" dirty="0">
              <a:latin typeface="Times New Roman" panose="02020603050405020304" pitchFamily="18" charset="0"/>
              <a:cs typeface="Times New Roman" panose="02020603050405020304" pitchFamily="18" charset="0"/>
            </a:rPr>
            <a:t>)</a:t>
          </a:r>
        </a:p>
      </dsp:txBody>
      <dsp:txXfrm>
        <a:off x="182580" y="2092072"/>
        <a:ext cx="2967817" cy="5770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D0B8BB-E48E-4F06-946D-0352D5A43B8F}" type="datetimeFigureOut">
              <a:rPr lang="en-US" smtClean="0"/>
              <a:t>9/2/2021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9D58B-F039-4ADD-99E5-47AE7F46E76F}" type="slidenum">
              <a:rPr lang="en-US" smtClean="0"/>
              <a:t>‹#›</a:t>
            </a:fld>
            <a:endParaRPr lang="en-US"/>
          </a:p>
        </p:txBody>
      </p:sp>
    </p:spTree>
    <p:extLst>
      <p:ext uri="{BB962C8B-B14F-4D97-AF65-F5344CB8AC3E}">
        <p14:creationId xmlns:p14="http://schemas.microsoft.com/office/powerpoint/2010/main" val="282087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9D58B-F039-4ADD-99E5-47AE7F46E76F}" type="slidenum">
              <a:rPr lang="en-US" smtClean="0"/>
              <a:t>3</a:t>
            </a:fld>
            <a:endParaRPr lang="en-US"/>
          </a:p>
        </p:txBody>
      </p:sp>
    </p:spTree>
    <p:extLst>
      <p:ext uri="{BB962C8B-B14F-4D97-AF65-F5344CB8AC3E}">
        <p14:creationId xmlns:p14="http://schemas.microsoft.com/office/powerpoint/2010/main" val="3188544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19</a:t>
            </a:fld>
            <a:endParaRPr lang="en-US"/>
          </a:p>
        </p:txBody>
      </p:sp>
    </p:spTree>
    <p:extLst>
      <p:ext uri="{BB962C8B-B14F-4D97-AF65-F5344CB8AC3E}">
        <p14:creationId xmlns:p14="http://schemas.microsoft.com/office/powerpoint/2010/main" val="135314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20</a:t>
            </a:fld>
            <a:endParaRPr lang="en-US"/>
          </a:p>
        </p:txBody>
      </p:sp>
    </p:spTree>
    <p:extLst>
      <p:ext uri="{BB962C8B-B14F-4D97-AF65-F5344CB8AC3E}">
        <p14:creationId xmlns:p14="http://schemas.microsoft.com/office/powerpoint/2010/main" val="343585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21</a:t>
            </a:fld>
            <a:endParaRPr lang="en-US"/>
          </a:p>
        </p:txBody>
      </p:sp>
    </p:spTree>
    <p:extLst>
      <p:ext uri="{BB962C8B-B14F-4D97-AF65-F5344CB8AC3E}">
        <p14:creationId xmlns:p14="http://schemas.microsoft.com/office/powerpoint/2010/main" val="253830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22</a:t>
            </a:fld>
            <a:endParaRPr lang="en-US"/>
          </a:p>
        </p:txBody>
      </p:sp>
    </p:spTree>
    <p:extLst>
      <p:ext uri="{BB962C8B-B14F-4D97-AF65-F5344CB8AC3E}">
        <p14:creationId xmlns:p14="http://schemas.microsoft.com/office/powerpoint/2010/main" val="135314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23</a:t>
            </a:fld>
            <a:endParaRPr lang="en-US"/>
          </a:p>
        </p:txBody>
      </p:sp>
    </p:spTree>
    <p:extLst>
      <p:ext uri="{BB962C8B-B14F-4D97-AF65-F5344CB8AC3E}">
        <p14:creationId xmlns:p14="http://schemas.microsoft.com/office/powerpoint/2010/main" val="122876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24</a:t>
            </a:fld>
            <a:endParaRPr lang="en-US"/>
          </a:p>
        </p:txBody>
      </p:sp>
    </p:spTree>
    <p:extLst>
      <p:ext uri="{BB962C8B-B14F-4D97-AF65-F5344CB8AC3E}">
        <p14:creationId xmlns:p14="http://schemas.microsoft.com/office/powerpoint/2010/main" val="3556908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25</a:t>
            </a:fld>
            <a:endParaRPr lang="en-US"/>
          </a:p>
        </p:txBody>
      </p:sp>
    </p:spTree>
    <p:extLst>
      <p:ext uri="{BB962C8B-B14F-4D97-AF65-F5344CB8AC3E}">
        <p14:creationId xmlns:p14="http://schemas.microsoft.com/office/powerpoint/2010/main" val="1353145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26</a:t>
            </a:fld>
            <a:endParaRPr lang="en-US"/>
          </a:p>
        </p:txBody>
      </p:sp>
    </p:spTree>
    <p:extLst>
      <p:ext uri="{BB962C8B-B14F-4D97-AF65-F5344CB8AC3E}">
        <p14:creationId xmlns:p14="http://schemas.microsoft.com/office/powerpoint/2010/main" val="375303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9D58B-F039-4ADD-99E5-47AE7F46E76F}" type="slidenum">
              <a:rPr lang="en-US" smtClean="0"/>
              <a:t>4</a:t>
            </a:fld>
            <a:endParaRPr lang="en-US"/>
          </a:p>
        </p:txBody>
      </p:sp>
    </p:spTree>
    <p:extLst>
      <p:ext uri="{BB962C8B-B14F-4D97-AF65-F5344CB8AC3E}">
        <p14:creationId xmlns:p14="http://schemas.microsoft.com/office/powerpoint/2010/main" val="2863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5</a:t>
            </a:fld>
            <a:endParaRPr lang="en-US"/>
          </a:p>
        </p:txBody>
      </p:sp>
    </p:spTree>
    <p:extLst>
      <p:ext uri="{BB962C8B-B14F-4D97-AF65-F5344CB8AC3E}">
        <p14:creationId xmlns:p14="http://schemas.microsoft.com/office/powerpoint/2010/main" val="385765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8</a:t>
            </a:fld>
            <a:endParaRPr lang="en-US"/>
          </a:p>
        </p:txBody>
      </p:sp>
    </p:spTree>
    <p:extLst>
      <p:ext uri="{BB962C8B-B14F-4D97-AF65-F5344CB8AC3E}">
        <p14:creationId xmlns:p14="http://schemas.microsoft.com/office/powerpoint/2010/main" val="251191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12</a:t>
            </a:fld>
            <a:endParaRPr lang="en-US"/>
          </a:p>
        </p:txBody>
      </p:sp>
    </p:spTree>
    <p:extLst>
      <p:ext uri="{BB962C8B-B14F-4D97-AF65-F5344CB8AC3E}">
        <p14:creationId xmlns:p14="http://schemas.microsoft.com/office/powerpoint/2010/main" val="251191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13</a:t>
            </a:fld>
            <a:endParaRPr lang="en-US"/>
          </a:p>
        </p:txBody>
      </p:sp>
    </p:spTree>
    <p:extLst>
      <p:ext uri="{BB962C8B-B14F-4D97-AF65-F5344CB8AC3E}">
        <p14:creationId xmlns:p14="http://schemas.microsoft.com/office/powerpoint/2010/main" val="3584544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14</a:t>
            </a:fld>
            <a:endParaRPr lang="en-US"/>
          </a:p>
        </p:txBody>
      </p:sp>
    </p:spTree>
    <p:extLst>
      <p:ext uri="{BB962C8B-B14F-4D97-AF65-F5344CB8AC3E}">
        <p14:creationId xmlns:p14="http://schemas.microsoft.com/office/powerpoint/2010/main" val="95895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17</a:t>
            </a:fld>
            <a:endParaRPr lang="en-US"/>
          </a:p>
        </p:txBody>
      </p:sp>
    </p:spTree>
    <p:extLst>
      <p:ext uri="{BB962C8B-B14F-4D97-AF65-F5344CB8AC3E}">
        <p14:creationId xmlns:p14="http://schemas.microsoft.com/office/powerpoint/2010/main" val="214050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t>18</a:t>
            </a:fld>
            <a:endParaRPr lang="en-US"/>
          </a:p>
        </p:txBody>
      </p:sp>
    </p:spTree>
    <p:extLst>
      <p:ext uri="{BB962C8B-B14F-4D97-AF65-F5344CB8AC3E}">
        <p14:creationId xmlns:p14="http://schemas.microsoft.com/office/powerpoint/2010/main" val="290214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8F6965-7732-4B52-A5DC-F669A7E4174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156845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266701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152069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F6965-7732-4B52-A5DC-F669A7E4174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359350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8F6965-7732-4B52-A5DC-F669A7E4174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184361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8F6965-7732-4B52-A5DC-F669A7E4174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191010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8F6965-7732-4B52-A5DC-F669A7E4174F}"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34805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8F6965-7732-4B52-A5DC-F669A7E4174F}"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411408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6965-7732-4B52-A5DC-F669A7E4174F}"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382220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170820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F6965-7732-4B52-A5DC-F669A7E4174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923E-DC89-4426-B1F3-C7ABD0DE4A4B}" type="slidenum">
              <a:rPr lang="en-US" smtClean="0"/>
              <a:t>‹#›</a:t>
            </a:fld>
            <a:endParaRPr lang="en-US"/>
          </a:p>
        </p:txBody>
      </p:sp>
    </p:spTree>
    <p:extLst>
      <p:ext uri="{BB962C8B-B14F-4D97-AF65-F5344CB8AC3E}">
        <p14:creationId xmlns:p14="http://schemas.microsoft.com/office/powerpoint/2010/main" val="251390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6965-7732-4B52-A5DC-F669A7E4174F}" type="datetimeFigureOut">
              <a:rPr lang="en-US" smtClean="0"/>
              <a:t>9/2/2021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1923E-DC89-4426-B1F3-C7ABD0DE4A4B}" type="slidenum">
              <a:rPr lang="en-US" smtClean="0"/>
              <a:t>‹#›</a:t>
            </a:fld>
            <a:endParaRPr lang="en-US"/>
          </a:p>
        </p:txBody>
      </p:sp>
    </p:spTree>
    <p:extLst>
      <p:ext uri="{BB962C8B-B14F-4D97-AF65-F5344CB8AC3E}">
        <p14:creationId xmlns:p14="http://schemas.microsoft.com/office/powerpoint/2010/main" val="2406600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04A9-8C01-4BB2-ADDD-BB775B0ECC7B}"/>
              </a:ext>
            </a:extLst>
          </p:cNvPr>
          <p:cNvSpPr>
            <a:spLocks noGrp="1"/>
          </p:cNvSpPr>
          <p:nvPr>
            <p:ph type="title"/>
          </p:nvPr>
        </p:nvSpPr>
        <p:spPr>
          <a:xfrm>
            <a:off x="1523999" y="189049"/>
            <a:ext cx="5867401" cy="1184327"/>
          </a:xfrm>
          <a:solidFill>
            <a:schemeClr val="accent6">
              <a:lumMod val="20000"/>
              <a:lumOff val="80000"/>
            </a:schemeClr>
          </a:solidFill>
        </p:spPr>
        <p:txBody>
          <a:bodyPr anchor="b">
            <a:normAutofit fontScale="90000"/>
          </a:bodyPr>
          <a:lstStyle/>
          <a:p>
            <a:br>
              <a:rPr lang="en-US" sz="2200" b="1" dirty="0">
                <a:solidFill>
                  <a:srgbClr val="002060"/>
                </a:solidFill>
                <a:latin typeface="Times New Roman" panose="02020603050405020304" pitchFamily="18" charset="0"/>
                <a:cs typeface="Times New Roman" panose="02020603050405020304" pitchFamily="18" charset="0"/>
              </a:rPr>
            </a:br>
            <a:br>
              <a:rPr lang="en-US" sz="2200" b="1" dirty="0">
                <a:solidFill>
                  <a:srgbClr val="002060"/>
                </a:solidFill>
                <a:latin typeface="Times New Roman" panose="02020603050405020304" pitchFamily="18" charset="0"/>
                <a:cs typeface="Times New Roman" panose="02020603050405020304" pitchFamily="18" charset="0"/>
              </a:rPr>
            </a:br>
            <a:r>
              <a:rPr lang="en-US" sz="2200" b="1" dirty="0">
                <a:solidFill>
                  <a:srgbClr val="002060"/>
                </a:solidFill>
                <a:latin typeface="Times New Roman" panose="02020603050405020304" pitchFamily="18" charset="0"/>
                <a:cs typeface="Times New Roman" panose="02020603050405020304" pitchFamily="18" charset="0"/>
              </a:rPr>
              <a:t>PHÒNG GIÁO DỤC VÀ ĐÀO TẠO QUẬN 3</a:t>
            </a:r>
            <a:br>
              <a:rPr lang="en-US" sz="2200" b="1" dirty="0">
                <a:solidFill>
                  <a:srgbClr val="002060"/>
                </a:solidFill>
                <a:latin typeface="Times New Roman" panose="02020603050405020304" pitchFamily="18" charset="0"/>
                <a:cs typeface="Times New Roman" panose="02020603050405020304" pitchFamily="18" charset="0"/>
              </a:rPr>
            </a:br>
            <a:r>
              <a:rPr lang="en-US" sz="2700" b="1" dirty="0">
                <a:solidFill>
                  <a:srgbClr val="1A883F"/>
                </a:solidFill>
                <a:latin typeface="Times New Roman" panose="02020603050405020304" pitchFamily="18" charset="0"/>
                <a:cs typeface="Times New Roman" panose="02020603050405020304" pitchFamily="18" charset="0"/>
              </a:rPr>
              <a:t>TRƯỜNG THCS BẠCH ĐẰNG</a:t>
            </a:r>
            <a:br>
              <a:rPr lang="en-US" sz="2700" b="1" dirty="0">
                <a:solidFill>
                  <a:srgbClr val="1A883F"/>
                </a:solidFill>
                <a:latin typeface="Times New Roman" panose="02020603050405020304" pitchFamily="18" charset="0"/>
                <a:cs typeface="Times New Roman" panose="02020603050405020304" pitchFamily="18" charset="0"/>
              </a:rPr>
            </a:br>
            <a:endParaRPr lang="en-US" sz="2700" dirty="0"/>
          </a:p>
        </p:txBody>
      </p:sp>
      <p:sp>
        <p:nvSpPr>
          <p:cNvPr id="9" name="Content Placeholder 8">
            <a:extLst>
              <a:ext uri="{FF2B5EF4-FFF2-40B4-BE49-F238E27FC236}">
                <a16:creationId xmlns:a16="http://schemas.microsoft.com/office/drawing/2014/main" id="{58766AD9-BC68-4DBC-995C-7419EBFCAAE1}"/>
              </a:ext>
            </a:extLst>
          </p:cNvPr>
          <p:cNvSpPr>
            <a:spLocks noGrp="1"/>
          </p:cNvSpPr>
          <p:nvPr>
            <p:ph idx="1"/>
          </p:nvPr>
        </p:nvSpPr>
        <p:spPr>
          <a:xfrm>
            <a:off x="416609" y="2514600"/>
            <a:ext cx="3374136" cy="3584448"/>
          </a:xfrm>
        </p:spPr>
        <p:txBody>
          <a:bodyPr anchor="t">
            <a:normAutofit/>
          </a:bodyPr>
          <a:lstStyle/>
          <a:p>
            <a:pPr marL="0" indent="0">
              <a:buNone/>
            </a:pPr>
            <a:r>
              <a:rPr lang="en-US" sz="4000" b="1" dirty="0">
                <a:solidFill>
                  <a:srgbClr val="C00000"/>
                </a:solidFill>
                <a:latin typeface="Times New Roman" panose="02020603050405020304" pitchFamily="18" charset="0"/>
                <a:cs typeface="Times New Roman" panose="02020603050405020304" pitchFamily="18" charset="0"/>
              </a:rPr>
              <a:t>GIÁO DỤC CÔNG DÂN</a:t>
            </a:r>
            <a:br>
              <a:rPr lang="en-US" sz="4000" b="1" dirty="0">
                <a:solidFill>
                  <a:srgbClr val="C00000"/>
                </a:solidFill>
                <a:latin typeface="Times New Roman" panose="02020603050405020304" pitchFamily="18" charset="0"/>
                <a:cs typeface="Times New Roman" panose="02020603050405020304" pitchFamily="18" charset="0"/>
              </a:rPr>
            </a:br>
            <a:r>
              <a:rPr lang="en-US" sz="4000" b="1" dirty="0">
                <a:solidFill>
                  <a:srgbClr val="C00000"/>
                </a:solidFill>
                <a:latin typeface="Times New Roman" panose="02020603050405020304" pitchFamily="18" charset="0"/>
                <a:cs typeface="Times New Roman" panose="02020603050405020304" pitchFamily="18" charset="0"/>
              </a:rPr>
              <a:t>     </a:t>
            </a:r>
            <a:r>
              <a:rPr lang="en-US" sz="3600" b="1" dirty="0">
                <a:solidFill>
                  <a:srgbClr val="C00000"/>
                </a:solidFill>
                <a:latin typeface="Times New Roman" panose="02020603050405020304" pitchFamily="18" charset="0"/>
                <a:cs typeface="Times New Roman" panose="02020603050405020304" pitchFamily="18" charset="0"/>
              </a:rPr>
              <a:t>LỚP 9</a:t>
            </a:r>
          </a:p>
          <a:p>
            <a:pPr marL="0" indent="0">
              <a:buNone/>
            </a:pPr>
            <a:endParaRPr lang="en-US" sz="3600"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US" sz="2400" b="1" dirty="0" err="1">
                <a:solidFill>
                  <a:srgbClr val="00B050"/>
                </a:solidFill>
                <a:latin typeface="Times New Roman" panose="02020603050405020304" pitchFamily="18" charset="0"/>
                <a:cs typeface="Times New Roman" panose="02020603050405020304" pitchFamily="18" charset="0"/>
              </a:rPr>
              <a:t>Năm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học</a:t>
            </a:r>
            <a:r>
              <a:rPr lang="en-US" sz="2400" b="1" dirty="0">
                <a:solidFill>
                  <a:srgbClr val="00B050"/>
                </a:solidFill>
                <a:latin typeface="Times New Roman" panose="02020603050405020304" pitchFamily="18" charset="0"/>
                <a:cs typeface="Times New Roman" panose="02020603050405020304" pitchFamily="18" charset="0"/>
              </a:rPr>
              <a:t> 2021-2022</a:t>
            </a:r>
          </a:p>
          <a:p>
            <a:pPr marL="0" indent="0">
              <a:buNone/>
            </a:pP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3600" b="1" dirty="0">
              <a:solidFill>
                <a:srgbClr val="C00000"/>
              </a:solidFill>
              <a:latin typeface="Times New Roman" panose="02020603050405020304" pitchFamily="18" charset="0"/>
              <a:cs typeface="Times New Roman" panose="02020603050405020304" pitchFamily="18" charset="0"/>
            </a:endParaRPr>
          </a:p>
          <a:p>
            <a:endParaRPr lang="en-US" sz="1600" dirty="0"/>
          </a:p>
        </p:txBody>
      </p:sp>
      <p:pic>
        <p:nvPicPr>
          <p:cNvPr id="5" name="Content Placeholder 4" descr="A picture containing flower, bouquet, plant&#10;&#10;Description automatically generated">
            <a:extLst>
              <a:ext uri="{FF2B5EF4-FFF2-40B4-BE49-F238E27FC236}">
                <a16:creationId xmlns:a16="http://schemas.microsoft.com/office/drawing/2014/main" id="{BE8C2276-38E7-42B5-88DF-4BC55BEFDF53}"/>
              </a:ext>
            </a:extLst>
          </p:cNvPr>
          <p:cNvPicPr>
            <a:picLocks noChangeAspect="1"/>
          </p:cNvPicPr>
          <p:nvPr/>
        </p:nvPicPr>
        <p:blipFill rotWithShape="1">
          <a:blip r:embed="rId2">
            <a:extLst>
              <a:ext uri="{28A0092B-C50C-407E-A947-70E740481C1C}">
                <a14:useLocalDpi xmlns:a14="http://schemas.microsoft.com/office/drawing/2010/main" val="0"/>
              </a:ext>
            </a:extLst>
          </a:blip>
          <a:srcRect r="43537"/>
          <a:stretch/>
        </p:blipFill>
        <p:spPr>
          <a:xfrm>
            <a:off x="3981039" y="1373376"/>
            <a:ext cx="5162961" cy="5484624"/>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8076184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í công vô tư">
            <a:hlinkClick r:id="" action="ppaction://media"/>
            <a:extLst>
              <a:ext uri="{FF2B5EF4-FFF2-40B4-BE49-F238E27FC236}">
                <a16:creationId xmlns:a16="http://schemas.microsoft.com/office/drawing/2014/main" id="{A68997B9-60A5-49EE-9E49-1F405CDDD1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274"/>
            <a:ext cx="9112868" cy="6835726"/>
          </a:xfrm>
          <a:prstGeom prst="rect">
            <a:avLst/>
          </a:prstGeom>
        </p:spPr>
      </p:pic>
    </p:spTree>
    <p:extLst>
      <p:ext uri="{BB962C8B-B14F-4D97-AF65-F5344CB8AC3E}">
        <p14:creationId xmlns:p14="http://schemas.microsoft.com/office/powerpoint/2010/main" val="34917641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26AF5-A90E-45FF-B438-9C84C7FECC46}"/>
              </a:ext>
            </a:extLst>
          </p:cNvPr>
          <p:cNvPicPr>
            <a:picLocks noChangeAspect="1"/>
          </p:cNvPicPr>
          <p:nvPr/>
        </p:nvPicPr>
        <p:blipFill>
          <a:blip r:embed="rId2"/>
          <a:stretch>
            <a:fillRect/>
          </a:stretch>
        </p:blipFill>
        <p:spPr>
          <a:xfrm>
            <a:off x="714364" y="228600"/>
            <a:ext cx="3705237" cy="4419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A973247B-5DB8-45ED-9708-E86A7666D93A}"/>
              </a:ext>
            </a:extLst>
          </p:cNvPr>
          <p:cNvSpPr txBox="1"/>
          <p:nvPr/>
        </p:nvSpPr>
        <p:spPr>
          <a:xfrm>
            <a:off x="4724400" y="3657600"/>
            <a:ext cx="4169834" cy="2585323"/>
          </a:xfrm>
          <a:prstGeom prst="rect">
            <a:avLst/>
          </a:prstGeom>
          <a:solidFill>
            <a:srgbClr val="FF0000"/>
          </a:solidFill>
        </p:spPr>
        <p:txBody>
          <a:bodyPr wrap="square">
            <a:spAutoFit/>
          </a:bodyPr>
          <a:lstStyle/>
          <a:p>
            <a:pPr algn="ctr"/>
            <a:r>
              <a:rPr lang="vi-VN" b="1" i="0" dirty="0">
                <a:solidFill>
                  <a:srgbClr val="FFFF00"/>
                </a:solidFill>
                <a:effectLst/>
                <a:latin typeface="Cambria" panose="02040503050406030204" pitchFamily="18" charset="0"/>
                <a:ea typeface="Cambria" panose="02040503050406030204" pitchFamily="18" charset="0"/>
              </a:rPr>
              <a:t>Chủ tịch Hồ Chí Minh (tên lúc nhỏ là Nguyễn Sinh Cung, tên khi đi học là Nguyễn Tất Thành, trong nhiều năm hoạt động cách mạng trước đây lấy tên là Nguyễn Ái Quốc), sinh ngày 19/5/1890 ở làng Kim Liên, xã Nam Liên (nay là xã Kim Liên), huyện Nam Đàn, tỉnh Nghệ An; mất ngày 02/9/1969 tại Hà Nội.</a:t>
            </a:r>
            <a:endParaRPr lang="en-US"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9297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4668" y="4913404"/>
            <a:ext cx="1927276" cy="584775"/>
          </a:xfrm>
          <a:prstGeom prst="rect">
            <a:avLst/>
          </a:prstGeom>
          <a:solidFill>
            <a:schemeClr val="accent1">
              <a:lumMod val="40000"/>
              <a:lumOff val="60000"/>
            </a:schemeClr>
          </a:solidFill>
          <a:ln w="38100">
            <a:solidFill>
              <a:srgbClr val="C00000"/>
            </a:solidFill>
          </a:ln>
        </p:spPr>
        <p:txBody>
          <a:bodyPr wrap="square" rtlCol="0">
            <a:spAutoFit/>
          </a:bodyPr>
          <a:lstStyle/>
          <a:p>
            <a:pPr algn="ctr"/>
            <a:r>
              <a:rPr lang="en-US" sz="3200" b="1" dirty="0" err="1">
                <a:solidFill>
                  <a:srgbClr val="C00000"/>
                </a:solidFill>
                <a:latin typeface="Times New Roman" panose="02020603050405020304" pitchFamily="18" charset="0"/>
                <a:cs typeface="Times New Roman" panose="02020603050405020304" pitchFamily="18" charset="0"/>
              </a:rPr>
              <a:t>Mục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đích</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2252134" y="4205535"/>
            <a:ext cx="1931833" cy="830997"/>
          </a:xfrm>
          <a:prstGeom prst="rect">
            <a:avLst/>
          </a:prstGeom>
          <a:solidFill>
            <a:schemeClr val="accent1">
              <a:lumMod val="40000"/>
              <a:lumOff val="60000"/>
            </a:schemeClr>
          </a:solidFill>
          <a:ln w="57150">
            <a:solidFill>
              <a:srgbClr val="C00000"/>
            </a:solidFill>
          </a:ln>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Quyền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252134" y="5343728"/>
            <a:ext cx="1931833" cy="1200329"/>
          </a:xfrm>
          <a:prstGeom prst="rect">
            <a:avLst/>
          </a:prstGeom>
          <a:solidFill>
            <a:schemeClr val="accent1">
              <a:lumMod val="40000"/>
              <a:lumOff val="60000"/>
            </a:schemeClr>
          </a:solidFill>
          <a:ln w="57150">
            <a:solidFill>
              <a:srgbClr val="C00000"/>
            </a:solidFill>
          </a:ln>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Hạnh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956616" y="4205518"/>
            <a:ext cx="944079" cy="830997"/>
          </a:xfrm>
          <a:prstGeom prst="rect">
            <a:avLst/>
          </a:prstGeom>
          <a:solidFill>
            <a:schemeClr val="accent1">
              <a:lumMod val="40000"/>
              <a:lumOff val="60000"/>
            </a:schemeClr>
          </a:solidFill>
          <a:ln w="57150">
            <a:solidFill>
              <a:srgbClr val="C00000"/>
            </a:solidFill>
          </a:ln>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4943871" y="5528393"/>
            <a:ext cx="969568" cy="830997"/>
          </a:xfrm>
          <a:prstGeom prst="rect">
            <a:avLst/>
          </a:prstGeom>
          <a:solidFill>
            <a:schemeClr val="accent1">
              <a:lumMod val="40000"/>
              <a:lumOff val="60000"/>
            </a:schemeClr>
          </a:solidFill>
          <a:ln w="57150">
            <a:solidFill>
              <a:srgbClr val="C00000"/>
            </a:solidFill>
          </a:ln>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Lợi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6324600" y="3207715"/>
            <a:ext cx="2819400" cy="1828800"/>
          </a:xfrm>
          <a:prstGeom prst="roundRect">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Đất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hội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chủ</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minh</a:t>
            </a:r>
          </a:p>
        </p:txBody>
      </p:sp>
      <p:cxnSp>
        <p:nvCxnSpPr>
          <p:cNvPr id="30" name="Straight Arrow Connector 29"/>
          <p:cNvCxnSpPr>
            <a:cxnSpLocks/>
            <a:stCxn id="23" idx="3"/>
            <a:endCxn id="25" idx="1"/>
          </p:cNvCxnSpPr>
          <p:nvPr/>
        </p:nvCxnSpPr>
        <p:spPr>
          <a:xfrm flipV="1">
            <a:off x="4183967" y="4621017"/>
            <a:ext cx="772649" cy="1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171223" y="5958496"/>
            <a:ext cx="772649" cy="17801"/>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287227" y="5288745"/>
            <a:ext cx="2819400" cy="1375103"/>
          </a:xfrm>
          <a:prstGeom prst="roundRect">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đồng</a:t>
            </a:r>
            <a:r>
              <a:rPr lang="en-US" sz="2400" b="1" dirty="0">
                <a:solidFill>
                  <a:srgbClr val="002060"/>
                </a:solidFill>
                <a:latin typeface="Times New Roman" panose="02020603050405020304" pitchFamily="18" charset="0"/>
                <a:cs typeface="Times New Roman" panose="02020603050405020304" pitchFamily="18" charset="0"/>
              </a:rPr>
              <a:t> </a:t>
            </a:r>
          </a:p>
          <a:p>
            <a:pPr algn="ctr"/>
            <a:r>
              <a:rPr lang="en-US" sz="2400" b="1" dirty="0" err="1">
                <a:solidFill>
                  <a:srgbClr val="002060"/>
                </a:solidFill>
                <a:latin typeface="Times New Roman" panose="02020603050405020304" pitchFamily="18" charset="0"/>
                <a:cs typeface="Times New Roman" panose="02020603050405020304" pitchFamily="18" charset="0"/>
              </a:rPr>
              <a:t>xã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hội</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33" name="Straight Arrow Connector 32"/>
          <p:cNvCxnSpPr>
            <a:stCxn id="25" idx="3"/>
          </p:cNvCxnSpPr>
          <p:nvPr/>
        </p:nvCxnSpPr>
        <p:spPr>
          <a:xfrm flipV="1">
            <a:off x="5900695" y="4111183"/>
            <a:ext cx="390039" cy="50983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5985934" y="5976297"/>
            <a:ext cx="304800" cy="18302"/>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B8EE83AB-AB9B-40D7-BF43-7C1B6A5A1B98}"/>
              </a:ext>
            </a:extLst>
          </p:cNvPr>
          <p:cNvSpPr txBox="1">
            <a:spLocks/>
          </p:cNvSpPr>
          <p:nvPr/>
        </p:nvSpPr>
        <p:spPr>
          <a:xfrm>
            <a:off x="2476500" y="164640"/>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35CA6E18-C3BC-4422-8FA7-9E3E879E2FB8}"/>
              </a:ext>
            </a:extLst>
          </p:cNvPr>
          <p:cNvSpPr txBox="1">
            <a:spLocks/>
          </p:cNvSpPr>
          <p:nvPr/>
        </p:nvSpPr>
        <p:spPr>
          <a:xfrm>
            <a:off x="2459567" y="207469"/>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C95D5DB-D7E5-4681-9315-4BF17CF48E56}"/>
              </a:ext>
            </a:extLst>
          </p:cNvPr>
          <p:cNvSpPr txBox="1"/>
          <p:nvPr/>
        </p:nvSpPr>
        <p:spPr>
          <a:xfrm>
            <a:off x="300801" y="1322496"/>
            <a:ext cx="2819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20" name="TextBox 19">
            <a:extLst>
              <a:ext uri="{FF2B5EF4-FFF2-40B4-BE49-F238E27FC236}">
                <a16:creationId xmlns:a16="http://schemas.microsoft.com/office/drawing/2014/main" id="{C9AE107C-97BE-4453-9870-0E1256D34BEC}"/>
              </a:ext>
            </a:extLst>
          </p:cNvPr>
          <p:cNvSpPr txBox="1"/>
          <p:nvPr/>
        </p:nvSpPr>
        <p:spPr>
          <a:xfrm>
            <a:off x="457200" y="1714098"/>
            <a:ext cx="914400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1.Tô </a:t>
            </a:r>
            <a:r>
              <a:rPr lang="en-US" sz="2000" b="1" dirty="0" err="1">
                <a:solidFill>
                  <a:srgbClr val="002060"/>
                </a:solidFill>
                <a:latin typeface="Times New Roman" panose="02020603050405020304" pitchFamily="18" charset="0"/>
                <a:cs typeface="Times New Roman" panose="02020603050405020304" pitchFamily="18" charset="0"/>
              </a:rPr>
              <a:t>Hiến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Thành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tấm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D5D50EB-B963-4348-819F-AF4192FF3AF1}"/>
              </a:ext>
            </a:extLst>
          </p:cNvPr>
          <p:cNvSpPr txBox="1"/>
          <p:nvPr/>
        </p:nvSpPr>
        <p:spPr>
          <a:xfrm>
            <a:off x="457200" y="2131870"/>
            <a:ext cx="5638800" cy="400110"/>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2</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Điều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muốn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Hồ</a:t>
            </a:r>
            <a:r>
              <a:rPr lang="en-US" sz="2000" b="1" dirty="0">
                <a:solidFill>
                  <a:srgbClr val="00206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18D0FBD-3D68-4599-BE1D-09F53E662F0E}"/>
              </a:ext>
            </a:extLst>
          </p:cNvPr>
          <p:cNvSpPr txBox="1"/>
          <p:nvPr/>
        </p:nvSpPr>
        <p:spPr>
          <a:xfrm>
            <a:off x="652505" y="2489312"/>
            <a:ext cx="5867400" cy="923330"/>
          </a:xfrm>
          <a:prstGeom prst="rect">
            <a:avLst/>
          </a:prstGeom>
          <a:noFill/>
        </p:spPr>
        <p:txBody>
          <a:bodyPr wrap="square" rtlCol="0">
            <a:spAutoFit/>
          </a:bodyPr>
          <a:lstStyle/>
          <a:p>
            <a:r>
              <a:rPr lang="en-US" b="1" i="1" dirty="0">
                <a:solidFill>
                  <a:srgbClr val="009900"/>
                </a:solidFill>
                <a:latin typeface="Times New Roman" panose="02020603050405020304" pitchFamily="18" charset="0"/>
                <a:cs typeface="Times New Roman" panose="02020603050405020304" pitchFamily="18" charset="0"/>
              </a:rPr>
              <a:t>b. </a:t>
            </a:r>
            <a:r>
              <a:rPr lang="en-US" b="1" i="1" dirty="0" err="1">
                <a:solidFill>
                  <a:srgbClr val="009900"/>
                </a:solidFill>
                <a:latin typeface="Times New Roman" panose="02020603050405020304" pitchFamily="18" charset="0"/>
                <a:cs typeface="Times New Roman" panose="02020603050405020304" pitchFamily="18" charset="0"/>
              </a:rPr>
              <a:t>Em</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có</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suy</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nghĩ</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gì</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về</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cuộc</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đời</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cách</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mạng</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của</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Chủ</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tịch</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Hồ</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Chí</a:t>
            </a:r>
            <a:r>
              <a:rPr lang="en-US" b="1" i="1" dirty="0">
                <a:solidFill>
                  <a:srgbClr val="009900"/>
                </a:solidFill>
                <a:latin typeface="Times New Roman" panose="02020603050405020304" pitchFamily="18" charset="0"/>
                <a:cs typeface="Times New Roman" panose="02020603050405020304" pitchFamily="18" charset="0"/>
              </a:rPr>
              <a:t> Minh? Theo </a:t>
            </a:r>
            <a:r>
              <a:rPr lang="en-US" b="1" i="1" dirty="0" err="1">
                <a:solidFill>
                  <a:srgbClr val="009900"/>
                </a:solidFill>
                <a:latin typeface="Times New Roman" panose="02020603050405020304" pitchFamily="18" charset="0"/>
                <a:cs typeface="Times New Roman" panose="02020603050405020304" pitchFamily="18" charset="0"/>
              </a:rPr>
              <a:t>em</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điều</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đó</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đã</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tác</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động</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như</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thế</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nào</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đến</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tình</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cảm</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của</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nhân</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dân</a:t>
            </a:r>
            <a:r>
              <a:rPr lang="en-US" b="1" i="1" dirty="0">
                <a:solidFill>
                  <a:srgbClr val="009900"/>
                </a:solidFill>
                <a:latin typeface="Times New Roman" panose="02020603050405020304" pitchFamily="18" charset="0"/>
                <a:cs typeface="Times New Roman" panose="02020603050405020304" pitchFamily="18" charset="0"/>
              </a:rPr>
              <a:t> ta </a:t>
            </a:r>
            <a:r>
              <a:rPr lang="en-US" b="1" i="1" dirty="0" err="1">
                <a:solidFill>
                  <a:srgbClr val="009900"/>
                </a:solidFill>
                <a:latin typeface="Times New Roman" panose="02020603050405020304" pitchFamily="18" charset="0"/>
                <a:cs typeface="Times New Roman" panose="02020603050405020304" pitchFamily="18" charset="0"/>
              </a:rPr>
              <a:t>với</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Bác</a:t>
            </a:r>
            <a:r>
              <a:rPr lang="en-US"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964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ircle(in)">
                                      <p:cBhvr>
                                        <p:cTn id="46" dur="2000"/>
                                        <p:tgtEl>
                                          <p:spTgt spid="3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circle(in)">
                                      <p:cBhvr>
                                        <p:cTn id="4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5029200" y="3047999"/>
            <a:ext cx="3962400" cy="1934731"/>
          </a:xfrm>
          <a:prstGeom prst="roundRect">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Phẩm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qúy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báu</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152400" y="3048000"/>
            <a:ext cx="4648200" cy="1934731"/>
          </a:xfrm>
          <a:prstGeom prst="roundRect">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Chí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chung</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8" name="Title 1">
            <a:extLst>
              <a:ext uri="{FF2B5EF4-FFF2-40B4-BE49-F238E27FC236}">
                <a16:creationId xmlns:a16="http://schemas.microsoft.com/office/drawing/2014/main" id="{7683C0E7-90EF-463E-B792-91BEB3CC326B}"/>
              </a:ext>
            </a:extLst>
          </p:cNvPr>
          <p:cNvSpPr txBox="1">
            <a:spLocks/>
          </p:cNvSpPr>
          <p:nvPr/>
        </p:nvSpPr>
        <p:spPr>
          <a:xfrm>
            <a:off x="2476500" y="164640"/>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AC5400B-66D4-4A2A-8402-5E7A4955FD44}"/>
              </a:ext>
            </a:extLst>
          </p:cNvPr>
          <p:cNvSpPr txBox="1"/>
          <p:nvPr/>
        </p:nvSpPr>
        <p:spPr>
          <a:xfrm>
            <a:off x="300801" y="1322496"/>
            <a:ext cx="2819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10" name="TextBox 9">
            <a:extLst>
              <a:ext uri="{FF2B5EF4-FFF2-40B4-BE49-F238E27FC236}">
                <a16:creationId xmlns:a16="http://schemas.microsoft.com/office/drawing/2014/main" id="{6C4AE762-AEF4-45A4-AFFF-6126F7460951}"/>
              </a:ext>
            </a:extLst>
          </p:cNvPr>
          <p:cNvSpPr txBox="1"/>
          <p:nvPr/>
        </p:nvSpPr>
        <p:spPr>
          <a:xfrm>
            <a:off x="457200" y="1714098"/>
            <a:ext cx="914400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1.Tô </a:t>
            </a:r>
            <a:r>
              <a:rPr lang="en-US" sz="2000" b="1" dirty="0" err="1">
                <a:solidFill>
                  <a:srgbClr val="002060"/>
                </a:solidFill>
                <a:latin typeface="Times New Roman" panose="02020603050405020304" pitchFamily="18" charset="0"/>
                <a:cs typeface="Times New Roman" panose="02020603050405020304" pitchFamily="18" charset="0"/>
              </a:rPr>
              <a:t>Hiến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Thành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tấm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FC7F0C-B78B-47E2-881C-5EC06ABFD900}"/>
              </a:ext>
            </a:extLst>
          </p:cNvPr>
          <p:cNvSpPr txBox="1"/>
          <p:nvPr/>
        </p:nvSpPr>
        <p:spPr>
          <a:xfrm>
            <a:off x="457200" y="2131870"/>
            <a:ext cx="5638800" cy="400110"/>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2</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Điều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muốn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Hồ</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5552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5E90E0-32D0-4876-896A-8BEA049860B2}"/>
              </a:ext>
            </a:extLst>
          </p:cNvPr>
          <p:cNvSpPr txBox="1">
            <a:spLocks/>
          </p:cNvSpPr>
          <p:nvPr/>
        </p:nvSpPr>
        <p:spPr>
          <a:xfrm>
            <a:off x="2476500" y="164640"/>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E1B6742-BB3D-44BC-BD1F-E8CACB200696}"/>
              </a:ext>
            </a:extLst>
          </p:cNvPr>
          <p:cNvSpPr txBox="1"/>
          <p:nvPr/>
        </p:nvSpPr>
        <p:spPr>
          <a:xfrm>
            <a:off x="300801" y="1322496"/>
            <a:ext cx="2819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4" name="TextBox 3">
            <a:extLst>
              <a:ext uri="{FF2B5EF4-FFF2-40B4-BE49-F238E27FC236}">
                <a16:creationId xmlns:a16="http://schemas.microsoft.com/office/drawing/2014/main" id="{4909E23A-E61E-467A-B025-270180DA6333}"/>
              </a:ext>
            </a:extLst>
          </p:cNvPr>
          <p:cNvSpPr txBox="1"/>
          <p:nvPr/>
        </p:nvSpPr>
        <p:spPr>
          <a:xfrm>
            <a:off x="300801" y="1722606"/>
            <a:ext cx="602379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NỘI DUNG BÀI HỌC:</a:t>
            </a:r>
          </a:p>
        </p:txBody>
      </p:sp>
      <p:sp>
        <p:nvSpPr>
          <p:cNvPr id="5" name="TextBox 4">
            <a:extLst>
              <a:ext uri="{FF2B5EF4-FFF2-40B4-BE49-F238E27FC236}">
                <a16:creationId xmlns:a16="http://schemas.microsoft.com/office/drawing/2014/main" id="{897D8127-DB57-4E0B-AE97-F17A05452BDD}"/>
              </a:ext>
            </a:extLst>
          </p:cNvPr>
          <p:cNvSpPr txBox="1"/>
          <p:nvPr/>
        </p:nvSpPr>
        <p:spPr>
          <a:xfrm>
            <a:off x="533400" y="2093591"/>
            <a:ext cx="266700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Khái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niệm</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4" name="Straight Connector 3">
            <a:extLst>
              <a:ext uri="{FF2B5EF4-FFF2-40B4-BE49-F238E27FC236}">
                <a16:creationId xmlns:a16="http://schemas.microsoft.com/office/drawing/2014/main" id="{AEF9F752-2E7C-4274-BDD1-23B80345A019}"/>
              </a:ext>
            </a:extLst>
          </p:cNvPr>
          <p:cNvSpPr/>
          <p:nvPr/>
        </p:nvSpPr>
        <p:spPr>
          <a:xfrm>
            <a:off x="4545231" y="3795788"/>
            <a:ext cx="3038475" cy="723018"/>
          </a:xfrm>
          <a:custGeom>
            <a:avLst/>
            <a:gdLst/>
            <a:ahLst/>
            <a:cxnLst/>
            <a:rect l="0" t="0" r="0" b="0"/>
            <a:pathLst>
              <a:path>
                <a:moveTo>
                  <a:pt x="0" y="0"/>
                </a:moveTo>
                <a:lnTo>
                  <a:pt x="0" y="492716"/>
                </a:lnTo>
                <a:lnTo>
                  <a:pt x="3038475" y="492716"/>
                </a:lnTo>
                <a:lnTo>
                  <a:pt x="3038475" y="7230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Rectangle: Rounded Corners 17">
            <a:extLst>
              <a:ext uri="{FF2B5EF4-FFF2-40B4-BE49-F238E27FC236}">
                <a16:creationId xmlns:a16="http://schemas.microsoft.com/office/drawing/2014/main" id="{39A138AF-9727-4C93-8613-FFC1463E2AE8}"/>
              </a:ext>
            </a:extLst>
          </p:cNvPr>
          <p:cNvSpPr/>
          <p:nvPr/>
        </p:nvSpPr>
        <p:spPr>
          <a:xfrm>
            <a:off x="133351" y="4440723"/>
            <a:ext cx="2486024" cy="15786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 name="Group 18">
            <a:extLst>
              <a:ext uri="{FF2B5EF4-FFF2-40B4-BE49-F238E27FC236}">
                <a16:creationId xmlns:a16="http://schemas.microsoft.com/office/drawing/2014/main" id="{3F51D931-B1B8-4E7D-B9A1-4A04F6653343}"/>
              </a:ext>
            </a:extLst>
          </p:cNvPr>
          <p:cNvGrpSpPr/>
          <p:nvPr/>
        </p:nvGrpSpPr>
        <p:grpSpPr>
          <a:xfrm>
            <a:off x="409576" y="4624888"/>
            <a:ext cx="2486024" cy="1578625"/>
            <a:chOff x="276225" y="2918416"/>
            <a:chExt cx="2486024" cy="1578625"/>
          </a:xfrm>
        </p:grpSpPr>
        <p:sp>
          <p:nvSpPr>
            <p:cNvPr id="29" name="Rectangle: Rounded Corners 28">
              <a:extLst>
                <a:ext uri="{FF2B5EF4-FFF2-40B4-BE49-F238E27FC236}">
                  <a16:creationId xmlns:a16="http://schemas.microsoft.com/office/drawing/2014/main" id="{ADA35AEF-C162-4F01-A567-5969DABE97C4}"/>
                </a:ext>
              </a:extLst>
            </p:cNvPr>
            <p:cNvSpPr/>
            <p:nvPr/>
          </p:nvSpPr>
          <p:spPr>
            <a:xfrm>
              <a:off x="276225" y="2918416"/>
              <a:ext cx="2486024" cy="157862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ectangle: Rounded Corners 9">
              <a:extLst>
                <a:ext uri="{FF2B5EF4-FFF2-40B4-BE49-F238E27FC236}">
                  <a16:creationId xmlns:a16="http://schemas.microsoft.com/office/drawing/2014/main" id="{2E7C546E-D0BF-4911-90F7-D3C315B658D9}"/>
                </a:ext>
              </a:extLst>
            </p:cNvPr>
            <p:cNvSpPr txBox="1"/>
            <p:nvPr/>
          </p:nvSpPr>
          <p:spPr>
            <a:xfrm>
              <a:off x="400049" y="2964653"/>
              <a:ext cx="2315964" cy="14223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bằng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thiên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vị</a:t>
              </a:r>
              <a:r>
                <a:rPr lang="en-US" sz="2400" b="1" kern="1200" dirty="0">
                  <a:latin typeface="Times New Roman" panose="02020603050405020304" pitchFamily="18" charset="0"/>
                  <a:cs typeface="Times New Roman" panose="02020603050405020304" pitchFamily="18" charset="0"/>
                </a:rPr>
                <a:t> </a:t>
              </a:r>
              <a:endParaRPr lang="vi-VN" sz="2400" b="1" kern="1200" dirty="0">
                <a:latin typeface="Times New Roman" panose="02020603050405020304" pitchFamily="18" charset="0"/>
                <a:cs typeface="Times New Roman" panose="02020603050405020304" pitchFamily="18" charset="0"/>
              </a:endParaRPr>
            </a:p>
          </p:txBody>
        </p:sp>
      </p:grpSp>
      <p:sp>
        <p:nvSpPr>
          <p:cNvPr id="23" name="Rectangle: Rounded Corners 22">
            <a:extLst>
              <a:ext uri="{FF2B5EF4-FFF2-40B4-BE49-F238E27FC236}">
                <a16:creationId xmlns:a16="http://schemas.microsoft.com/office/drawing/2014/main" id="{0A6FDCBE-768F-4473-8D8A-F3B66572E90E}"/>
              </a:ext>
            </a:extLst>
          </p:cNvPr>
          <p:cNvSpPr/>
          <p:nvPr/>
        </p:nvSpPr>
        <p:spPr>
          <a:xfrm>
            <a:off x="6210301" y="4440723"/>
            <a:ext cx="2486024" cy="15786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4" name="Group 23">
            <a:extLst>
              <a:ext uri="{FF2B5EF4-FFF2-40B4-BE49-F238E27FC236}">
                <a16:creationId xmlns:a16="http://schemas.microsoft.com/office/drawing/2014/main" id="{D53AEF4D-F231-4128-A1EA-330D3A1DCCDE}"/>
              </a:ext>
            </a:extLst>
          </p:cNvPr>
          <p:cNvGrpSpPr/>
          <p:nvPr/>
        </p:nvGrpSpPr>
        <p:grpSpPr>
          <a:xfrm>
            <a:off x="6486526" y="4592976"/>
            <a:ext cx="2486024" cy="1578625"/>
            <a:chOff x="6353175" y="2808255"/>
            <a:chExt cx="2486024" cy="1578625"/>
          </a:xfrm>
        </p:grpSpPr>
        <p:sp>
          <p:nvSpPr>
            <p:cNvPr id="25" name="Rectangle: Rounded Corners 24">
              <a:extLst>
                <a:ext uri="{FF2B5EF4-FFF2-40B4-BE49-F238E27FC236}">
                  <a16:creationId xmlns:a16="http://schemas.microsoft.com/office/drawing/2014/main" id="{67C230CB-642F-465B-8246-AE7F48F91067}"/>
                </a:ext>
              </a:extLst>
            </p:cNvPr>
            <p:cNvSpPr/>
            <p:nvPr/>
          </p:nvSpPr>
          <p:spPr>
            <a:xfrm>
              <a:off x="6353175" y="2808255"/>
              <a:ext cx="2486024" cy="157862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ectangle: Rounded Corners 14">
              <a:extLst>
                <a:ext uri="{FF2B5EF4-FFF2-40B4-BE49-F238E27FC236}">
                  <a16:creationId xmlns:a16="http://schemas.microsoft.com/office/drawing/2014/main" id="{9A2DC520-55CC-42C4-9317-451992190BC1}"/>
                </a:ext>
              </a:extLst>
            </p:cNvPr>
            <p:cNvSpPr txBox="1"/>
            <p:nvPr/>
          </p:nvSpPr>
          <p:spPr>
            <a:xfrm>
              <a:off x="6426875" y="2827156"/>
              <a:ext cx="2338624" cy="14543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Đặt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lợi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ích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chung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lợi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ích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nhân</a:t>
              </a:r>
              <a:endParaRPr lang="vi-VN" sz="2400" b="1" kern="1200" dirty="0">
                <a:latin typeface="Times New Roman" panose="02020603050405020304" pitchFamily="18" charset="0"/>
                <a:cs typeface="Times New Roman" panose="02020603050405020304" pitchFamily="18" charset="0"/>
              </a:endParaRPr>
            </a:p>
          </p:txBody>
        </p:sp>
      </p:grpSp>
      <p:sp>
        <p:nvSpPr>
          <p:cNvPr id="34" name="Rectangle: Rounded Corners 33">
            <a:extLst>
              <a:ext uri="{FF2B5EF4-FFF2-40B4-BE49-F238E27FC236}">
                <a16:creationId xmlns:a16="http://schemas.microsoft.com/office/drawing/2014/main" id="{96FCFB8A-A767-4AF7-A276-8D69CDE282BE}"/>
              </a:ext>
            </a:extLst>
          </p:cNvPr>
          <p:cNvSpPr/>
          <p:nvPr/>
        </p:nvSpPr>
        <p:spPr>
          <a:xfrm>
            <a:off x="3222408" y="4470509"/>
            <a:ext cx="2486024" cy="15786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5" name="Group 34">
            <a:extLst>
              <a:ext uri="{FF2B5EF4-FFF2-40B4-BE49-F238E27FC236}">
                <a16:creationId xmlns:a16="http://schemas.microsoft.com/office/drawing/2014/main" id="{AE701BFA-9E25-4EB6-9A3A-83C6AD1F589B}"/>
              </a:ext>
            </a:extLst>
          </p:cNvPr>
          <p:cNvGrpSpPr/>
          <p:nvPr/>
        </p:nvGrpSpPr>
        <p:grpSpPr>
          <a:xfrm>
            <a:off x="3498633" y="4624887"/>
            <a:ext cx="2486024" cy="1578625"/>
            <a:chOff x="3314700" y="2918416"/>
            <a:chExt cx="2486024" cy="1578625"/>
          </a:xfrm>
        </p:grpSpPr>
        <p:sp>
          <p:nvSpPr>
            <p:cNvPr id="36" name="Rectangle: Rounded Corners 35">
              <a:extLst>
                <a:ext uri="{FF2B5EF4-FFF2-40B4-BE49-F238E27FC236}">
                  <a16:creationId xmlns:a16="http://schemas.microsoft.com/office/drawing/2014/main" id="{F676C0F8-D163-49CE-8C36-78C2449030DF}"/>
                </a:ext>
              </a:extLst>
            </p:cNvPr>
            <p:cNvSpPr/>
            <p:nvPr/>
          </p:nvSpPr>
          <p:spPr>
            <a:xfrm>
              <a:off x="3314700" y="2918416"/>
              <a:ext cx="2486024" cy="157862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Rectangle: Rounded Corners 5">
              <a:extLst>
                <a:ext uri="{FF2B5EF4-FFF2-40B4-BE49-F238E27FC236}">
                  <a16:creationId xmlns:a16="http://schemas.microsoft.com/office/drawing/2014/main" id="{E2D59FAE-85F9-42A0-AFE8-825D4D1A0ECD}"/>
                </a:ext>
              </a:extLst>
            </p:cNvPr>
            <p:cNvSpPr txBox="1"/>
            <p:nvPr/>
          </p:nvSpPr>
          <p:spPr>
            <a:xfrm>
              <a:off x="3549866" y="2964652"/>
              <a:ext cx="2204621" cy="13358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Giải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quyết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việc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theo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lẽ</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phải</a:t>
              </a:r>
              <a:endParaRPr lang="vi-VN" sz="2400" b="1" kern="1200" dirty="0">
                <a:latin typeface="Times New Roman" panose="02020603050405020304" pitchFamily="18" charset="0"/>
                <a:cs typeface="Times New Roman" panose="02020603050405020304" pitchFamily="18" charset="0"/>
              </a:endParaRPr>
            </a:p>
          </p:txBody>
        </p:sp>
      </p:grpSp>
      <p:sp>
        <p:nvSpPr>
          <p:cNvPr id="38" name="Straight Connector 3">
            <a:extLst>
              <a:ext uri="{FF2B5EF4-FFF2-40B4-BE49-F238E27FC236}">
                <a16:creationId xmlns:a16="http://schemas.microsoft.com/office/drawing/2014/main" id="{656DF18F-EA80-41AD-BA0F-0B522FFC8615}"/>
              </a:ext>
            </a:extLst>
          </p:cNvPr>
          <p:cNvSpPr/>
          <p:nvPr/>
        </p:nvSpPr>
        <p:spPr>
          <a:xfrm>
            <a:off x="1288096" y="3757594"/>
            <a:ext cx="3038474" cy="528640"/>
          </a:xfrm>
          <a:custGeom>
            <a:avLst/>
            <a:gdLst/>
            <a:ahLst/>
            <a:cxnLst/>
            <a:rect l="0" t="0" r="0" b="0"/>
            <a:pathLst>
              <a:path>
                <a:moveTo>
                  <a:pt x="3038474" y="0"/>
                </a:moveTo>
                <a:lnTo>
                  <a:pt x="3038474" y="492716"/>
                </a:lnTo>
                <a:lnTo>
                  <a:pt x="0" y="492716"/>
                </a:lnTo>
                <a:lnTo>
                  <a:pt x="0" y="7230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2" name="Rectangle: Rounded Corners 41">
            <a:extLst>
              <a:ext uri="{FF2B5EF4-FFF2-40B4-BE49-F238E27FC236}">
                <a16:creationId xmlns:a16="http://schemas.microsoft.com/office/drawing/2014/main" id="{D8B79527-7974-46D5-B131-69911A175CAC}"/>
              </a:ext>
            </a:extLst>
          </p:cNvPr>
          <p:cNvSpPr/>
          <p:nvPr/>
        </p:nvSpPr>
        <p:spPr>
          <a:xfrm>
            <a:off x="3048000" y="2129466"/>
            <a:ext cx="2333624" cy="15818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3" name="Group 42">
            <a:extLst>
              <a:ext uri="{FF2B5EF4-FFF2-40B4-BE49-F238E27FC236}">
                <a16:creationId xmlns:a16="http://schemas.microsoft.com/office/drawing/2014/main" id="{011DED7D-202B-49D4-B7EA-049B1C15B882}"/>
              </a:ext>
            </a:extLst>
          </p:cNvPr>
          <p:cNvGrpSpPr/>
          <p:nvPr/>
        </p:nvGrpSpPr>
        <p:grpSpPr>
          <a:xfrm>
            <a:off x="3276600" y="2377866"/>
            <a:ext cx="2558848" cy="1529849"/>
            <a:chOff x="3314700" y="616771"/>
            <a:chExt cx="2486024" cy="1578625"/>
          </a:xfrm>
        </p:grpSpPr>
        <p:sp>
          <p:nvSpPr>
            <p:cNvPr id="44" name="Rectangle: Rounded Corners 43">
              <a:extLst>
                <a:ext uri="{FF2B5EF4-FFF2-40B4-BE49-F238E27FC236}">
                  <a16:creationId xmlns:a16="http://schemas.microsoft.com/office/drawing/2014/main" id="{904B7230-5F1F-41DB-A16C-D47F19608837}"/>
                </a:ext>
              </a:extLst>
            </p:cNvPr>
            <p:cNvSpPr/>
            <p:nvPr/>
          </p:nvSpPr>
          <p:spPr>
            <a:xfrm>
              <a:off x="3314700" y="616771"/>
              <a:ext cx="2486024" cy="157862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Rectangle: Rounded Corners 5">
              <a:extLst>
                <a:ext uri="{FF2B5EF4-FFF2-40B4-BE49-F238E27FC236}">
                  <a16:creationId xmlns:a16="http://schemas.microsoft.com/office/drawing/2014/main" id="{A4F717F2-A2CB-41BB-B2F5-E0DEC73929DC}"/>
                </a:ext>
              </a:extLst>
            </p:cNvPr>
            <p:cNvSpPr txBox="1"/>
            <p:nvPr/>
          </p:nvSpPr>
          <p:spPr>
            <a:xfrm>
              <a:off x="3360936" y="663007"/>
              <a:ext cx="2393552" cy="14861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Chí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công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vô</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tư</a:t>
              </a:r>
              <a:endParaRPr lang="vi-VN" sz="2800" b="1" kern="1200" dirty="0">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05723F9B-5578-4B14-A08A-B5F99AD0A721}"/>
              </a:ext>
            </a:extLst>
          </p:cNvPr>
          <p:cNvSpPr txBox="1"/>
          <p:nvPr/>
        </p:nvSpPr>
        <p:spPr>
          <a:xfrm>
            <a:off x="2002319" y="6279422"/>
            <a:ext cx="5139361" cy="461665"/>
          </a:xfrm>
          <a:prstGeom prst="rect">
            <a:avLst/>
          </a:prstGeom>
          <a:solidFill>
            <a:schemeClr val="tx2">
              <a:lumMod val="20000"/>
              <a:lumOff val="80000"/>
            </a:schemeClr>
          </a:solid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người</a:t>
            </a:r>
            <a:endParaRPr lang="en-US" sz="2400" b="1"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69C02140-4912-4AAD-9336-FBF8DC5392F5}"/>
              </a:ext>
            </a:extLst>
          </p:cNvPr>
          <p:cNvSpPr/>
          <p:nvPr/>
        </p:nvSpPr>
        <p:spPr>
          <a:xfrm>
            <a:off x="838200" y="6404837"/>
            <a:ext cx="914400" cy="224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1381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par>
                                <p:cTn id="24" presetID="21"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heel(1)">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heel(1)">
                                      <p:cBhvr>
                                        <p:cTn id="31" dur="2000"/>
                                        <p:tgtEl>
                                          <p:spTgt spid="34"/>
                                        </p:tgtEl>
                                      </p:cBhvr>
                                    </p:animEffect>
                                  </p:childTnLst>
                                </p:cTn>
                              </p:par>
                              <p:par>
                                <p:cTn id="32" presetID="21" presetClass="entr" presetSubtype="1"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par>
                                <p:cTn id="40" presetID="21" presetClass="entr" presetSubtype="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53D545D1-C0B2-40F1-92D2-18444CB13974}"/>
              </a:ext>
            </a:extLst>
          </p:cNvPr>
          <p:cNvSpPr/>
          <p:nvPr/>
        </p:nvSpPr>
        <p:spPr>
          <a:xfrm>
            <a:off x="2286000" y="152400"/>
            <a:ext cx="5715000" cy="2438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009900"/>
                </a:solidFill>
                <a:latin typeface="Times New Roman" panose="02020603050405020304" pitchFamily="18" charset="0"/>
                <a:cs typeface="Times New Roman" panose="02020603050405020304" pitchFamily="18" charset="0"/>
              </a:rPr>
              <a:t>Những</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biểu</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hiện</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của</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chí</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công</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vô</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tư</a:t>
            </a:r>
            <a:endParaRPr lang="en-US" sz="3600" b="1" dirty="0"/>
          </a:p>
        </p:txBody>
      </p:sp>
      <p:sp>
        <p:nvSpPr>
          <p:cNvPr id="6" name="Scroll: Horizontal 5">
            <a:extLst>
              <a:ext uri="{FF2B5EF4-FFF2-40B4-BE49-F238E27FC236}">
                <a16:creationId xmlns:a16="http://schemas.microsoft.com/office/drawing/2014/main" id="{AB1FE943-10E9-4693-82D4-81A1AD01D6D0}"/>
              </a:ext>
            </a:extLst>
          </p:cNvPr>
          <p:cNvSpPr/>
          <p:nvPr/>
        </p:nvSpPr>
        <p:spPr>
          <a:xfrm>
            <a:off x="990600" y="2971800"/>
            <a:ext cx="6858000" cy="3581400"/>
          </a:xfrm>
          <a:prstGeom prst="horizontalScroll">
            <a:avLst/>
          </a:prstGeom>
          <a:solidFill>
            <a:srgbClr val="E8FDA5"/>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BBDA49E-3D5C-4DB0-8EF2-7A2F1BDC6B08}"/>
              </a:ext>
            </a:extLst>
          </p:cNvPr>
          <p:cNvSpPr txBox="1"/>
          <p:nvPr/>
        </p:nvSpPr>
        <p:spPr>
          <a:xfrm>
            <a:off x="1676400" y="3608338"/>
            <a:ext cx="5791200" cy="2308324"/>
          </a:xfrm>
          <a:prstGeom prst="rect">
            <a:avLst/>
          </a:prstGeom>
          <a:noFill/>
        </p:spPr>
        <p:txBody>
          <a:bodyPr wrap="square" rtlCol="0">
            <a:spAutoFit/>
          </a:bodyPr>
          <a:lstStyle/>
          <a:p>
            <a:pPr marL="285750" indent="-285750">
              <a:buFontTx/>
              <a:buChar char="-"/>
            </a:pP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chính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mình</a:t>
            </a:r>
            <a:endParaRPr lang="en-US" sz="24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b="1" dirty="0" err="1">
                <a:solidFill>
                  <a:srgbClr val="002060"/>
                </a:solidFill>
                <a:latin typeface="Times New Roman" panose="02020603050405020304" pitchFamily="18" charset="0"/>
                <a:cs typeface="Times New Roman" panose="02020603050405020304" pitchFamily="18" charset="0"/>
              </a:rPr>
              <a:t>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endParaRPr lang="en-US" sz="24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tiền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a:solidFill>
                  <a:srgbClr val="002060"/>
                </a:solidFill>
                <a:latin typeface="Times New Roman" panose="02020603050405020304" pitchFamily="18" charset="0"/>
                <a:cs typeface="Times New Roman" panose="02020603050405020304" pitchFamily="18" charset="0"/>
              </a:rPr>
              <a:t>Dạy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miễn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nghèo</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94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153D0071-AEE1-42F8-A6F5-F388861DAA83}"/>
              </a:ext>
            </a:extLst>
          </p:cNvPr>
          <p:cNvSpPr/>
          <p:nvPr/>
        </p:nvSpPr>
        <p:spPr>
          <a:xfrm>
            <a:off x="2819400" y="202525"/>
            <a:ext cx="5715000" cy="2438400"/>
          </a:xfrm>
          <a:prstGeom prst="cloudCallout">
            <a:avLst/>
          </a:prstGeom>
          <a:solidFill>
            <a:srgbClr val="FEBB9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C00000"/>
                </a:solidFill>
                <a:latin typeface="Times New Roman" panose="02020603050405020304" pitchFamily="18" charset="0"/>
                <a:cs typeface="Times New Roman" panose="02020603050405020304" pitchFamily="18" charset="0"/>
              </a:rPr>
              <a:t>Những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KHÔNG </a:t>
            </a:r>
          </a:p>
          <a:p>
            <a:pPr algn="ctr"/>
            <a:r>
              <a:rPr lang="en-US" sz="3600" b="1" dirty="0" err="1">
                <a:solidFill>
                  <a:srgbClr val="C00000"/>
                </a:solidFill>
                <a:latin typeface="Times New Roman" panose="02020603050405020304" pitchFamily="18" charset="0"/>
                <a:cs typeface="Times New Roman" panose="02020603050405020304" pitchFamily="18" charset="0"/>
              </a:rPr>
              <a:t>chí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vô</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tư</a:t>
            </a:r>
            <a:endParaRPr lang="en-US" sz="3600" b="1" dirty="0">
              <a:solidFill>
                <a:srgbClr val="C00000"/>
              </a:solidFill>
            </a:endParaRPr>
          </a:p>
        </p:txBody>
      </p:sp>
      <p:sp>
        <p:nvSpPr>
          <p:cNvPr id="3" name="Wave 2">
            <a:extLst>
              <a:ext uri="{FF2B5EF4-FFF2-40B4-BE49-F238E27FC236}">
                <a16:creationId xmlns:a16="http://schemas.microsoft.com/office/drawing/2014/main" id="{C2F4D2B4-6779-4D8F-B039-300017F6F3E6}"/>
              </a:ext>
            </a:extLst>
          </p:cNvPr>
          <p:cNvSpPr/>
          <p:nvPr/>
        </p:nvSpPr>
        <p:spPr>
          <a:xfrm>
            <a:off x="838200" y="2819400"/>
            <a:ext cx="6400800" cy="3919673"/>
          </a:xfrm>
          <a:prstGeom prst="wave">
            <a:avLst>
              <a:gd name="adj1" fmla="val 12500"/>
              <a:gd name="adj2" fmla="val -555"/>
            </a:avLst>
          </a:prstGeom>
          <a:solidFill>
            <a:srgbClr val="E8FDA5"/>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E999B77F-6937-4154-988A-A9D666E329B8}"/>
              </a:ext>
            </a:extLst>
          </p:cNvPr>
          <p:cNvSpPr txBox="1"/>
          <p:nvPr/>
        </p:nvSpPr>
        <p:spPr>
          <a:xfrm>
            <a:off x="1066800" y="3465990"/>
            <a:ext cx="5410200" cy="2246769"/>
          </a:xfrm>
          <a:prstGeom prst="rect">
            <a:avLst/>
          </a:prstGeom>
          <a:noFill/>
        </p:spPr>
        <p:txBody>
          <a:bodyPr wrap="square" rtlCol="0">
            <a:spAutoFit/>
          </a:bodyPr>
          <a:lstStyle/>
          <a:p>
            <a:pPr marL="285750" indent="-285750">
              <a:buFontTx/>
              <a:buChar char="-"/>
            </a:pPr>
            <a:r>
              <a:rPr lang="en-US" sz="2000" b="1" dirty="0" err="1">
                <a:solidFill>
                  <a:srgbClr val="002060"/>
                </a:solidFill>
                <a:latin typeface="Times New Roman" panose="02020603050405020304" pitchFamily="18" charset="0"/>
                <a:cs typeface="Times New Roman" panose="02020603050405020304" pitchFamily="18" charset="0"/>
              </a:rPr>
              <a:t>Giải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quyết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thiên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vị</a:t>
            </a:r>
            <a:endParaRPr lang="en-US" sz="20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000" b="1" dirty="0" err="1">
                <a:solidFill>
                  <a:srgbClr val="002060"/>
                </a:solidFill>
                <a:latin typeface="Times New Roman" panose="02020603050405020304" pitchFamily="18" charset="0"/>
                <a:cs typeface="Times New Roman" panose="02020603050405020304" pitchFamily="18" charset="0"/>
              </a:rPr>
              <a:t>Sống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kỉ</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chỉ</a:t>
            </a:r>
            <a:r>
              <a:rPr lang="en-US" sz="2000" b="1" dirty="0">
                <a:solidFill>
                  <a:srgbClr val="002060"/>
                </a:solidFill>
                <a:latin typeface="Times New Roman" panose="02020603050405020304" pitchFamily="18" charset="0"/>
                <a:cs typeface="Times New Roman" panose="02020603050405020304" pitchFamily="18" charset="0"/>
              </a:rPr>
              <a:t> lo </a:t>
            </a:r>
            <a:r>
              <a:rPr lang="en-US" sz="2000" b="1" dirty="0" err="1">
                <a:solidFill>
                  <a:srgbClr val="002060"/>
                </a:solidFill>
                <a:latin typeface="Times New Roman" panose="02020603050405020304" pitchFamily="18" charset="0"/>
                <a:cs typeface="Times New Roman" panose="02020603050405020304" pitchFamily="18" charset="0"/>
              </a:rPr>
              <a:t>lợi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cá</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nhân</a:t>
            </a:r>
            <a:endParaRPr lang="en-US" sz="20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000" b="1" dirty="0" err="1">
                <a:solidFill>
                  <a:srgbClr val="002060"/>
                </a:solidFill>
                <a:latin typeface="Times New Roman" panose="02020603050405020304" pitchFamily="18" charset="0"/>
                <a:cs typeface="Times New Roman" panose="02020603050405020304" pitchFamily="18" charset="0"/>
              </a:rPr>
              <a:t>Tham</a:t>
            </a:r>
            <a:r>
              <a:rPr lang="en-US" sz="2000" b="1" dirty="0">
                <a:solidFill>
                  <a:srgbClr val="002060"/>
                </a:solidFill>
                <a:latin typeface="Times New Roman" panose="02020603050405020304" pitchFamily="18" charset="0"/>
                <a:cs typeface="Times New Roman" panose="02020603050405020304" pitchFamily="18" charset="0"/>
              </a:rPr>
              <a:t> lam </a:t>
            </a:r>
            <a:r>
              <a:rPr lang="en-US" sz="2000" b="1" dirty="0" err="1">
                <a:solidFill>
                  <a:srgbClr val="002060"/>
                </a:solidFill>
                <a:latin typeface="Times New Roman" panose="02020603050405020304" pitchFamily="18" charset="0"/>
                <a:cs typeface="Times New Roman" panose="02020603050405020304" pitchFamily="18" charset="0"/>
              </a:rPr>
              <a:t>vụ</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lợi</a:t>
            </a:r>
            <a:endParaRPr lang="en-US" sz="20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000" b="1" dirty="0">
                <a:solidFill>
                  <a:srgbClr val="002060"/>
                </a:solidFill>
                <a:latin typeface="Times New Roman" panose="02020603050405020304" pitchFamily="18" charset="0"/>
                <a:cs typeface="Times New Roman" panose="02020603050405020304" pitchFamily="18" charset="0"/>
              </a:rPr>
              <a:t>Che </a:t>
            </a:r>
            <a:r>
              <a:rPr lang="en-US" sz="2000" b="1" dirty="0" err="1">
                <a:solidFill>
                  <a:srgbClr val="002060"/>
                </a:solidFill>
                <a:latin typeface="Times New Roman" panose="02020603050405020304" pitchFamily="18" charset="0"/>
                <a:cs typeface="Times New Roman" panose="02020603050405020304" pitchFamily="18" charset="0"/>
              </a:rPr>
              <a:t>giấu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khuyết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điểm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người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người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quyền</a:t>
            </a:r>
            <a:r>
              <a:rPr lang="en-US" sz="2000" b="1" dirty="0">
                <a:solidFill>
                  <a:srgbClr val="002060"/>
                </a:solidFill>
                <a:latin typeface="Times New Roman" panose="02020603050405020304" pitchFamily="18" charset="0"/>
                <a:cs typeface="Times New Roman" panose="02020603050405020304" pitchFamily="18" charset="0"/>
              </a:rPr>
              <a:t>.</a:t>
            </a:r>
          </a:p>
          <a:p>
            <a:pPr marL="285750" indent="-285750">
              <a:buFontTx/>
              <a:buChar char="-"/>
            </a:pPr>
            <a:r>
              <a:rPr lang="en-US" sz="2000" b="1" dirty="0" err="1">
                <a:solidFill>
                  <a:srgbClr val="002060"/>
                </a:solidFill>
                <a:latin typeface="Times New Roman" panose="02020603050405020304" pitchFamily="18" charset="0"/>
                <a:cs typeface="Times New Roman" panose="02020603050405020304" pitchFamily="18" charset="0"/>
              </a:rPr>
              <a:t>Bố</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tốt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con </a:t>
            </a:r>
            <a:r>
              <a:rPr lang="en-US" sz="2000" b="1" dirty="0" err="1">
                <a:solidFill>
                  <a:srgbClr val="002060"/>
                </a:solidFill>
                <a:latin typeface="Times New Roman" panose="02020603050405020304" pitchFamily="18" charset="0"/>
                <a:cs typeface="Times New Roman" panose="02020603050405020304" pitchFamily="18" charset="0"/>
              </a:rPr>
              <a:t>cháu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hàng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dù</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khả</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năng</a:t>
            </a:r>
            <a:r>
              <a:rPr lang="en-US" sz="2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6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B88172-7CBE-4B8E-B52B-950A960D83A8}"/>
              </a:ext>
            </a:extLst>
          </p:cNvPr>
          <p:cNvSpPr txBox="1"/>
          <p:nvPr/>
        </p:nvSpPr>
        <p:spPr>
          <a:xfrm>
            <a:off x="761007" y="3249291"/>
            <a:ext cx="1898072" cy="830997"/>
          </a:xfrm>
          <a:prstGeom prst="rect">
            <a:avLst/>
          </a:prstGeom>
          <a:solidFill>
            <a:srgbClr val="A4F3FE"/>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850BE65-8310-44A5-8356-5B9E602CAFB4}"/>
              </a:ext>
            </a:extLst>
          </p:cNvPr>
          <p:cNvSpPr txBox="1"/>
          <p:nvPr/>
        </p:nvSpPr>
        <p:spPr>
          <a:xfrm>
            <a:off x="3140176" y="3002949"/>
            <a:ext cx="2039760" cy="461665"/>
          </a:xfrm>
          <a:prstGeom prst="rect">
            <a:avLst/>
          </a:prstGeom>
          <a:solidFill>
            <a:srgbClr val="A4F3FE"/>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trọng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E4725BA-8B03-4CAA-AAC8-626A542D489C}"/>
              </a:ext>
            </a:extLst>
          </p:cNvPr>
          <p:cNvSpPr txBox="1"/>
          <p:nvPr/>
        </p:nvSpPr>
        <p:spPr>
          <a:xfrm>
            <a:off x="687689" y="4922024"/>
            <a:ext cx="1981200" cy="830997"/>
          </a:xfrm>
          <a:prstGeom prst="rect">
            <a:avLst/>
          </a:prstGeom>
          <a:solidFill>
            <a:srgbClr val="E8FDA5"/>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hội</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292D07C7-359F-4FDD-A80F-F07056F674AF}"/>
              </a:ext>
            </a:extLst>
          </p:cNvPr>
          <p:cNvSpPr txBox="1"/>
          <p:nvPr/>
        </p:nvSpPr>
        <p:spPr>
          <a:xfrm>
            <a:off x="3108552" y="4476971"/>
            <a:ext cx="5891194" cy="461665"/>
          </a:xfrm>
          <a:prstGeom prst="rect">
            <a:avLst/>
          </a:prstGeom>
          <a:solidFill>
            <a:srgbClr val="E8FDA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tập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E549601-4347-4BDA-9B18-65AC5BEB3662}"/>
              </a:ext>
            </a:extLst>
          </p:cNvPr>
          <p:cNvSpPr/>
          <p:nvPr/>
        </p:nvSpPr>
        <p:spPr>
          <a:xfrm>
            <a:off x="3082048" y="5106691"/>
            <a:ext cx="5917698" cy="461665"/>
          </a:xfrm>
          <a:prstGeom prst="rect">
            <a:avLst/>
          </a:prstGeom>
          <a:solidFill>
            <a:srgbClr val="E8FDA5"/>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mạnh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2F1DC1C-0955-4574-88A7-DA0304CDE990}"/>
              </a:ext>
            </a:extLst>
          </p:cNvPr>
          <p:cNvSpPr/>
          <p:nvPr/>
        </p:nvSpPr>
        <p:spPr>
          <a:xfrm>
            <a:off x="3076928" y="5768009"/>
            <a:ext cx="5917698" cy="461665"/>
          </a:xfrm>
          <a:prstGeom prst="rect">
            <a:avLst/>
          </a:prstGeom>
          <a:solidFill>
            <a:srgbClr val="E8FDA5"/>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tx1"/>
                </a:solidFill>
                <a:latin typeface="Times New Roman" panose="02020603050405020304" pitchFamily="18" charset="0"/>
                <a:cs typeface="Times New Roman" panose="02020603050405020304" pitchFamily="18" charset="0"/>
              </a:rPr>
              <a:t>+ XH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minh</a:t>
            </a:r>
          </a:p>
        </p:txBody>
      </p:sp>
      <p:sp>
        <p:nvSpPr>
          <p:cNvPr id="16" name="Rectangle 15">
            <a:extLst>
              <a:ext uri="{FF2B5EF4-FFF2-40B4-BE49-F238E27FC236}">
                <a16:creationId xmlns:a16="http://schemas.microsoft.com/office/drawing/2014/main" id="{8C8B4370-750D-416C-9C9E-44424A80CF7A}"/>
              </a:ext>
            </a:extLst>
          </p:cNvPr>
          <p:cNvSpPr/>
          <p:nvPr/>
        </p:nvSpPr>
        <p:spPr>
          <a:xfrm>
            <a:off x="3108552" y="3739960"/>
            <a:ext cx="2071384" cy="461665"/>
          </a:xfrm>
          <a:prstGeom prst="rect">
            <a:avLst/>
          </a:prstGeom>
          <a:solidFill>
            <a:srgbClr val="A4F3FE"/>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chemeClr val="tx1"/>
                </a:solidFill>
                <a:latin typeface="Times New Roman" panose="02020603050405020304" pitchFamily="18" charset="0"/>
                <a:cs typeface="Times New Roman" panose="02020603050405020304" pitchFamily="18" charset="0"/>
              </a:rPr>
              <a:t>+ Tin </a:t>
            </a:r>
            <a:r>
              <a:rPr lang="en-US" sz="2400" b="1" dirty="0" err="1">
                <a:solidFill>
                  <a:schemeClr val="tx1"/>
                </a:solidFill>
                <a:latin typeface="Times New Roman" panose="02020603050405020304" pitchFamily="18" charset="0"/>
                <a:cs typeface="Times New Roman" panose="02020603050405020304" pitchFamily="18" charset="0"/>
              </a:rPr>
              <a:t>cậy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6214B7D6-4190-4493-A84A-D2315D2DA690}"/>
              </a:ext>
            </a:extLst>
          </p:cNvPr>
          <p:cNvSpPr txBox="1">
            <a:spLocks/>
          </p:cNvSpPr>
          <p:nvPr/>
        </p:nvSpPr>
        <p:spPr>
          <a:xfrm>
            <a:off x="2476500" y="164640"/>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A8C7A97-4F8F-4F9C-9F70-1535C789789A}"/>
              </a:ext>
            </a:extLst>
          </p:cNvPr>
          <p:cNvSpPr txBox="1"/>
          <p:nvPr/>
        </p:nvSpPr>
        <p:spPr>
          <a:xfrm>
            <a:off x="320776" y="1223950"/>
            <a:ext cx="2819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20" name="TextBox 19">
            <a:extLst>
              <a:ext uri="{FF2B5EF4-FFF2-40B4-BE49-F238E27FC236}">
                <a16:creationId xmlns:a16="http://schemas.microsoft.com/office/drawing/2014/main" id="{F81944DB-A9EC-491E-A5E7-4FED6CAB5F2A}"/>
              </a:ext>
            </a:extLst>
          </p:cNvPr>
          <p:cNvSpPr txBox="1"/>
          <p:nvPr/>
        </p:nvSpPr>
        <p:spPr>
          <a:xfrm>
            <a:off x="320776" y="1643471"/>
            <a:ext cx="602379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NỘI DUNG BÀI HỌC:</a:t>
            </a:r>
          </a:p>
        </p:txBody>
      </p:sp>
      <p:sp>
        <p:nvSpPr>
          <p:cNvPr id="22" name="TextBox 21">
            <a:extLst>
              <a:ext uri="{FF2B5EF4-FFF2-40B4-BE49-F238E27FC236}">
                <a16:creationId xmlns:a16="http://schemas.microsoft.com/office/drawing/2014/main" id="{81C5EEC0-10E5-4DC0-A67B-29E8FDC6DBE6}"/>
              </a:ext>
            </a:extLst>
          </p:cNvPr>
          <p:cNvSpPr txBox="1"/>
          <p:nvPr/>
        </p:nvSpPr>
        <p:spPr>
          <a:xfrm>
            <a:off x="533400" y="2006203"/>
            <a:ext cx="266700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Khái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niệm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4139CD-2512-4A6D-A387-5651BAC47957}"/>
              </a:ext>
            </a:extLst>
          </p:cNvPr>
          <p:cNvSpPr txBox="1"/>
          <p:nvPr/>
        </p:nvSpPr>
        <p:spPr>
          <a:xfrm>
            <a:off x="537437" y="2389329"/>
            <a:ext cx="20295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Ý </a:t>
            </a:r>
            <a:r>
              <a:rPr lang="en-US" sz="2400" b="1" dirty="0" err="1">
                <a:solidFill>
                  <a:srgbClr val="002060"/>
                </a:solidFill>
                <a:latin typeface="Times New Roman" panose="02020603050405020304" pitchFamily="18" charset="0"/>
                <a:cs typeface="Times New Roman" panose="02020603050405020304" pitchFamily="18" charset="0"/>
              </a:rPr>
              <a:t>nghĩa</a:t>
            </a:r>
            <a:r>
              <a:rPr lang="en-US" sz="24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22430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246EDF17-53C0-47B8-93B2-018BBE66E38E}"/>
              </a:ext>
            </a:extLst>
          </p:cNvPr>
          <p:cNvSpPr/>
          <p:nvPr/>
        </p:nvSpPr>
        <p:spPr>
          <a:xfrm>
            <a:off x="464353" y="3391223"/>
            <a:ext cx="4083853" cy="1205101"/>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Ủng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12" name="Title 1">
            <a:extLst>
              <a:ext uri="{FF2B5EF4-FFF2-40B4-BE49-F238E27FC236}">
                <a16:creationId xmlns:a16="http://schemas.microsoft.com/office/drawing/2014/main" id="{89E73E44-47C4-4DA1-BDA8-1B59CDAD4B54}"/>
              </a:ext>
            </a:extLst>
          </p:cNvPr>
          <p:cNvSpPr txBox="1">
            <a:spLocks/>
          </p:cNvSpPr>
          <p:nvPr/>
        </p:nvSpPr>
        <p:spPr>
          <a:xfrm>
            <a:off x="2476500" y="164640"/>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rgbClr val="7030A0"/>
                </a:solidFill>
                <a:latin typeface="Times New Roman" panose="02020603050405020304" pitchFamily="18" charset="0"/>
                <a:cs typeface="Times New Roman" panose="02020603050405020304" pitchFamily="18" charset="0"/>
              </a:rPr>
              <a:t>TIẾT 1, 2- BÀI 1</a:t>
            </a:r>
            <a:br>
              <a:rPr lang="en-US" sz="2200" b="1">
                <a:solidFill>
                  <a:srgbClr val="7030A0"/>
                </a:solidFill>
                <a:latin typeface="Times New Roman" panose="02020603050405020304" pitchFamily="18" charset="0"/>
                <a:cs typeface="Times New Roman" panose="02020603050405020304" pitchFamily="18" charset="0"/>
              </a:rPr>
            </a:br>
            <a:r>
              <a:rPr lang="en-US" sz="3200" b="1">
                <a:solidFill>
                  <a:srgbClr val="C00000"/>
                </a:solidFill>
                <a:latin typeface="Times New Roman" panose="02020603050405020304" pitchFamily="18" charset="0"/>
                <a:cs typeface="Times New Roman" panose="02020603050405020304" pitchFamily="18" charset="0"/>
              </a:rPr>
              <a:t>CHÍ CÔNG VÔ TƯ</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F5DB114-C9AC-47EB-97C7-35E9DD1DE39A}"/>
              </a:ext>
            </a:extLst>
          </p:cNvPr>
          <p:cNvSpPr txBox="1"/>
          <p:nvPr/>
        </p:nvSpPr>
        <p:spPr>
          <a:xfrm>
            <a:off x="320776" y="1223950"/>
            <a:ext cx="2819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18" name="TextBox 17">
            <a:extLst>
              <a:ext uri="{FF2B5EF4-FFF2-40B4-BE49-F238E27FC236}">
                <a16:creationId xmlns:a16="http://schemas.microsoft.com/office/drawing/2014/main" id="{A6D3A335-6C40-4964-B057-A1FD2A3DDE5B}"/>
              </a:ext>
            </a:extLst>
          </p:cNvPr>
          <p:cNvSpPr txBox="1"/>
          <p:nvPr/>
        </p:nvSpPr>
        <p:spPr>
          <a:xfrm>
            <a:off x="320776" y="1643471"/>
            <a:ext cx="602379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NỘI DUNG BÀI HỌC:</a:t>
            </a:r>
          </a:p>
        </p:txBody>
      </p:sp>
      <p:sp>
        <p:nvSpPr>
          <p:cNvPr id="19" name="TextBox 18">
            <a:extLst>
              <a:ext uri="{FF2B5EF4-FFF2-40B4-BE49-F238E27FC236}">
                <a16:creationId xmlns:a16="http://schemas.microsoft.com/office/drawing/2014/main" id="{DDF0D3C9-5A54-452E-A649-3BF908AE6C78}"/>
              </a:ext>
            </a:extLst>
          </p:cNvPr>
          <p:cNvSpPr txBox="1"/>
          <p:nvPr/>
        </p:nvSpPr>
        <p:spPr>
          <a:xfrm>
            <a:off x="533400" y="2006203"/>
            <a:ext cx="266700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Khái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niệm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B6D48D5-9379-49BF-A8BC-1A37A390566D}"/>
              </a:ext>
            </a:extLst>
          </p:cNvPr>
          <p:cNvSpPr txBox="1"/>
          <p:nvPr/>
        </p:nvSpPr>
        <p:spPr>
          <a:xfrm>
            <a:off x="537437" y="2389329"/>
            <a:ext cx="20295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Ý </a:t>
            </a:r>
            <a:r>
              <a:rPr lang="en-US" sz="2400" b="1" dirty="0" err="1">
                <a:solidFill>
                  <a:srgbClr val="002060"/>
                </a:solidFill>
                <a:latin typeface="Times New Roman" panose="02020603050405020304" pitchFamily="18" charset="0"/>
                <a:cs typeface="Times New Roman" panose="02020603050405020304" pitchFamily="18" charset="0"/>
              </a:rPr>
              <a:t>nghĩa</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BA646B0D-C87B-4C3A-89AE-0BD84FFCC119}"/>
              </a:ext>
            </a:extLst>
          </p:cNvPr>
          <p:cNvSpPr txBox="1"/>
          <p:nvPr/>
        </p:nvSpPr>
        <p:spPr>
          <a:xfrm>
            <a:off x="533400" y="2752061"/>
            <a:ext cx="266700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Rèn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363503B-082C-48A1-B896-B64C21BB9283}"/>
              </a:ext>
            </a:extLst>
          </p:cNvPr>
          <p:cNvSpPr/>
          <p:nvPr/>
        </p:nvSpPr>
        <p:spPr>
          <a:xfrm>
            <a:off x="4724400" y="4038600"/>
            <a:ext cx="3048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A82B719-1B2B-458B-B69C-CE540044A60D}"/>
              </a:ext>
            </a:extLst>
          </p:cNvPr>
          <p:cNvSpPr/>
          <p:nvPr/>
        </p:nvSpPr>
        <p:spPr>
          <a:xfrm>
            <a:off x="4705165" y="3886200"/>
            <a:ext cx="4191000" cy="1280980"/>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Phê</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biểu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thiếu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4" name="Rectangle: Diagonal Corners Rounded 23">
            <a:extLst>
              <a:ext uri="{FF2B5EF4-FFF2-40B4-BE49-F238E27FC236}">
                <a16:creationId xmlns:a16="http://schemas.microsoft.com/office/drawing/2014/main" id="{7315B76B-5F98-44CD-9629-6AA4B8218775}"/>
              </a:ext>
            </a:extLst>
          </p:cNvPr>
          <p:cNvSpPr/>
          <p:nvPr/>
        </p:nvSpPr>
        <p:spPr>
          <a:xfrm>
            <a:off x="1758468" y="5319580"/>
            <a:ext cx="4337532" cy="1313688"/>
          </a:xfrm>
          <a:prstGeom prst="round2Diag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Luôn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hành</a:t>
            </a:r>
            <a:r>
              <a:rPr lang="en-US" sz="2400" b="1" dirty="0">
                <a:solidFill>
                  <a:schemeClr val="tx1"/>
                </a:solidFill>
                <a:latin typeface="Times New Roman" panose="02020603050405020304" pitchFamily="18" charset="0"/>
                <a:cs typeface="Times New Roman" panose="02020603050405020304" pitchFamily="18" charset="0"/>
              </a:rPr>
              <a:t> vi </a:t>
            </a:r>
          </a:p>
          <a:p>
            <a:pPr algn="ctr"/>
            <a:r>
              <a:rPr lang="en-US" sz="2400" b="1" dirty="0" err="1">
                <a:solidFill>
                  <a:schemeClr val="tx1"/>
                </a:solidFill>
                <a:latin typeface="Times New Roman" panose="02020603050405020304" pitchFamily="18" charset="0"/>
                <a:cs typeface="Times New Roman" panose="02020603050405020304" pitchFamily="18" charset="0"/>
              </a:rPr>
              <a:t>chí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5657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77136"/>
            <a:ext cx="30480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3" name="TextBox 2"/>
          <p:cNvSpPr txBox="1"/>
          <p:nvPr/>
        </p:nvSpPr>
        <p:spPr>
          <a:xfrm>
            <a:off x="42014" y="575852"/>
            <a:ext cx="8991600"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1.Trong </a:t>
            </a:r>
            <a:r>
              <a:rPr lang="en-US" sz="2400" b="1" dirty="0" err="1">
                <a:solidFill>
                  <a:srgbClr val="009900"/>
                </a:solidFill>
                <a:latin typeface="Times New Roman" panose="02020603050405020304" pitchFamily="18" charset="0"/>
                <a:cs typeface="Times New Roman" panose="02020603050405020304" pitchFamily="18" charset="0"/>
              </a:rPr>
              <a:t>những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nào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thể</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hiện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phẩm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chất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hoặc</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không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17765" y="1558498"/>
            <a:ext cx="8908470" cy="1015663"/>
          </a:xfrm>
          <a:prstGeom prst="rect">
            <a:avLst/>
          </a:prstGeom>
          <a:solidFill>
            <a:srgbClr val="7030A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1. Mai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sinh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9A, </a:t>
            </a:r>
            <a:r>
              <a:rPr lang="en-US" sz="2000" b="1" dirty="0" err="1">
                <a:solidFill>
                  <a:schemeClr val="bg1"/>
                </a:solidFill>
                <a:latin typeface="Times New Roman" panose="02020603050405020304" pitchFamily="18" charset="0"/>
                <a:cs typeface="Times New Roman" panose="02020603050405020304" pitchFamily="18" charset="0"/>
              </a:rPr>
              <a:t>nhưng</a:t>
            </a:r>
            <a:r>
              <a:rPr lang="en-US" sz="2000" b="1" dirty="0">
                <a:solidFill>
                  <a:schemeClr val="bg1"/>
                </a:solidFill>
                <a:latin typeface="Times New Roman" panose="02020603050405020304" pitchFamily="18" charset="0"/>
                <a:cs typeface="Times New Roman" panose="02020603050405020304" pitchFamily="18" charset="0"/>
              </a:rPr>
              <a:t> Mai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muốn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tham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vì</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mất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ảnh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hưởng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đến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kết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thân</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17764" y="2685737"/>
            <a:ext cx="8908471" cy="707886"/>
          </a:xfrm>
          <a:prstGeom prst="rect">
            <a:avLst/>
          </a:prstGeom>
          <a:solidFill>
            <a:srgbClr val="0070C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2.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trưởng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bỏ</a:t>
            </a:r>
            <a:r>
              <a:rPr lang="en-US" sz="2000" b="1" dirty="0">
                <a:solidFill>
                  <a:schemeClr val="bg1"/>
                </a:solidFill>
                <a:latin typeface="Times New Roman" panose="02020603050405020304" pitchFamily="18" charset="0"/>
                <a:cs typeface="Times New Roman" panose="02020603050405020304" pitchFamily="18" charset="0"/>
              </a:rPr>
              <a:t> qua </a:t>
            </a:r>
            <a:r>
              <a:rPr lang="en-US" sz="2000" b="1" dirty="0" err="1">
                <a:solidFill>
                  <a:schemeClr val="bg1"/>
                </a:solidFill>
                <a:latin typeface="Times New Roman" panose="02020603050405020304" pitchFamily="18" charset="0"/>
                <a:cs typeface="Times New Roman" panose="02020603050405020304" pitchFamily="18" charset="0"/>
              </a:rPr>
              <a:t>khuyết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điểm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với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mình</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151950" y="3505200"/>
            <a:ext cx="8874286" cy="707886"/>
          </a:xfrm>
          <a:prstGeom prst="rect">
            <a:avLst/>
          </a:prstGeom>
          <a:solidFill>
            <a:srgbClr val="00B0F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lãnh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người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luôn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ủng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vệ</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mọi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9328" y="4253722"/>
            <a:ext cx="8874286" cy="707886"/>
          </a:xfrm>
          <a:prstGeom prst="rect">
            <a:avLst/>
          </a:prstGeom>
          <a:solidFill>
            <a:srgbClr val="00B05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4.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đợt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xét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đua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cuối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Lan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bầu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đủ</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tiêu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chuẩn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ra</a:t>
            </a:r>
            <a:r>
              <a:rPr lang="en-US" sz="2000" b="1" dirty="0">
                <a:solidFill>
                  <a:schemeClr val="bg1"/>
                </a:solidFill>
                <a:latin typeface="Nunito Black" panose="00000A00000000000000" pitchFamily="2" charset="0"/>
                <a:cs typeface="Times New Roman" pitchFamily="18" charset="0"/>
              </a:rPr>
              <a:t>.</a:t>
            </a:r>
          </a:p>
        </p:txBody>
      </p:sp>
      <p:sp>
        <p:nvSpPr>
          <p:cNvPr id="14" name="TextBox 13"/>
          <p:cNvSpPr txBox="1"/>
          <p:nvPr/>
        </p:nvSpPr>
        <p:spPr>
          <a:xfrm>
            <a:off x="159328" y="5045664"/>
            <a:ext cx="8915850" cy="707886"/>
          </a:xfrm>
          <a:prstGeom prst="rect">
            <a:avLst/>
          </a:prstGeom>
          <a:solidFill>
            <a:schemeClr val="accent6">
              <a:lumMod val="75000"/>
            </a:schemeClr>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5.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nền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nếp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luật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nghiệp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theo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Đĩnh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nghiêm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hợp</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phạm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dưới</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151950" y="5837607"/>
            <a:ext cx="8923228" cy="1015663"/>
          </a:xfrm>
          <a:prstGeom prst="rect">
            <a:avLst/>
          </a:prstGeom>
          <a:solidFill>
            <a:schemeClr val="accent5">
              <a:lumMod val="60000"/>
              <a:lumOff val="40000"/>
            </a:schemeClr>
          </a:solid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6.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a:t>
            </a:r>
            <a:r>
              <a:rPr lang="en-US" sz="2000" b="1" dirty="0">
                <a:solidFill>
                  <a:srgbClr val="002060"/>
                </a:solidFill>
                <a:latin typeface="Times New Roman" panose="02020603050405020304" pitchFamily="18" charset="0"/>
                <a:cs typeface="Times New Roman" panose="02020603050405020304" pitchFamily="18" charset="0"/>
              </a:rPr>
              <a:t> Nga ở </a:t>
            </a:r>
            <a:r>
              <a:rPr lang="en-US" sz="2000" b="1" dirty="0" err="1">
                <a:solidFill>
                  <a:srgbClr val="002060"/>
                </a:solidFill>
                <a:latin typeface="Times New Roman" panose="02020603050405020304" pitchFamily="18" charset="0"/>
                <a:cs typeface="Times New Roman" panose="02020603050405020304" pitchFamily="18" charset="0"/>
              </a:rPr>
              <a:t>mặt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phố</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thuận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kinh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doanh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nhưng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nước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chủ</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phóng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bằng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mở</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a:t>
            </a:r>
            <a:r>
              <a:rPr lang="en-US" sz="2000" b="1" dirty="0">
                <a:solidFill>
                  <a:srgbClr val="002060"/>
                </a:solidFill>
                <a:latin typeface="Times New Roman" panose="02020603050405020304" pitchFamily="18" charset="0"/>
                <a:cs typeface="Times New Roman" panose="02020603050405020304" pitchFamily="18" charset="0"/>
              </a:rPr>
              <a:t> Nga </a:t>
            </a:r>
            <a:r>
              <a:rPr lang="en-US" sz="2000" b="1" dirty="0" err="1">
                <a:solidFill>
                  <a:srgbClr val="002060"/>
                </a:solidFill>
                <a:latin typeface="Times New Roman" panose="02020603050405020304" pitchFamily="18" charset="0"/>
                <a:cs typeface="Times New Roman" panose="02020603050405020304" pitchFamily="18" charset="0"/>
              </a:rPr>
              <a:t>vui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vẻ</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chấp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hành</a:t>
            </a:r>
            <a:r>
              <a:rPr lang="en-US" sz="2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79853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8" grpId="0" animBg="1"/>
      <p:bldP spid="10" grpId="0" animBg="1"/>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B97B-662E-40B6-B132-504C3F96BA31}"/>
              </a:ext>
            </a:extLst>
          </p:cNvPr>
          <p:cNvSpPr>
            <a:spLocks noGrp="1"/>
          </p:cNvSpPr>
          <p:nvPr>
            <p:ph type="title"/>
          </p:nvPr>
        </p:nvSpPr>
        <p:spPr>
          <a:xfrm>
            <a:off x="480060" y="325369"/>
            <a:ext cx="3276451" cy="1503431"/>
          </a:xfrm>
        </p:spPr>
        <p:txBody>
          <a:bodyPr anchor="b">
            <a:normAutofit/>
          </a:bodyPr>
          <a:lstStyle/>
          <a:p>
            <a:pPr>
              <a:lnSpc>
                <a:spcPct val="90000"/>
              </a:lnSpc>
            </a:pPr>
            <a:r>
              <a:rPr lang="en-US" sz="2800" b="1" dirty="0">
                <a:solidFill>
                  <a:schemeClr val="accent4">
                    <a:lumMod val="75000"/>
                  </a:schemeClr>
                </a:solidFill>
                <a:latin typeface="Times New Roman" panose="02020603050405020304" pitchFamily="18" charset="0"/>
                <a:cs typeface="Times New Roman" panose="02020603050405020304" pitchFamily="18" charset="0"/>
              </a:rPr>
              <a:t>GIỚI THIỆU CHƯƠNG TRÌNH </a:t>
            </a:r>
            <a:r>
              <a:rPr lang="en-US" sz="3300" b="1" dirty="0">
                <a:solidFill>
                  <a:srgbClr val="C00000"/>
                </a:solidFill>
                <a:latin typeface="Times New Roman" panose="02020603050405020304" pitchFamily="18" charset="0"/>
                <a:cs typeface="Times New Roman" panose="02020603050405020304" pitchFamily="18" charset="0"/>
              </a:rPr>
              <a:t>GDCD LỚP 9</a:t>
            </a:r>
          </a:p>
        </p:txBody>
      </p:sp>
      <p:pic>
        <p:nvPicPr>
          <p:cNvPr id="4" name="Picture 3" descr="Background pattern&#10;&#10;Description automatically generated">
            <a:extLst>
              <a:ext uri="{FF2B5EF4-FFF2-40B4-BE49-F238E27FC236}">
                <a16:creationId xmlns:a16="http://schemas.microsoft.com/office/drawing/2014/main" id="{1F9659BF-FD5B-4C4C-BDD7-8898A38565CC}"/>
              </a:ext>
            </a:extLst>
          </p:cNvPr>
          <p:cNvPicPr>
            <a:picLocks noChangeAspect="1"/>
          </p:cNvPicPr>
          <p:nvPr/>
        </p:nvPicPr>
        <p:blipFill rotWithShape="1">
          <a:blip r:embed="rId2">
            <a:extLst>
              <a:ext uri="{28A0092B-C50C-407E-A947-70E740481C1C}">
                <a14:useLocalDpi xmlns:a14="http://schemas.microsoft.com/office/drawing/2010/main" val="0"/>
              </a:ext>
            </a:extLst>
          </a:blip>
          <a:srcRect r="39818"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5" name="Content Placeholder 2">
            <a:extLst>
              <a:ext uri="{FF2B5EF4-FFF2-40B4-BE49-F238E27FC236}">
                <a16:creationId xmlns:a16="http://schemas.microsoft.com/office/drawing/2014/main" id="{AF27B86A-0617-43A5-A295-5DF94739FB8A}"/>
              </a:ext>
            </a:extLst>
          </p:cNvPr>
          <p:cNvGraphicFramePr>
            <a:graphicFrameLocks noGrp="1"/>
          </p:cNvGraphicFramePr>
          <p:nvPr>
            <p:ph idx="1"/>
          </p:nvPr>
        </p:nvGraphicFramePr>
        <p:xfrm>
          <a:off x="405722" y="1981200"/>
          <a:ext cx="3182691"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381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978" y="1364427"/>
            <a:ext cx="8908470" cy="1015663"/>
          </a:xfrm>
          <a:prstGeom prst="rect">
            <a:avLst/>
          </a:prstGeom>
          <a:solidFill>
            <a:srgbClr val="7030A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1. Mai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sinh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9A, </a:t>
            </a:r>
            <a:r>
              <a:rPr lang="en-US" sz="2000" b="1" dirty="0" err="1">
                <a:solidFill>
                  <a:schemeClr val="bg1"/>
                </a:solidFill>
                <a:latin typeface="Times New Roman" panose="02020603050405020304" pitchFamily="18" charset="0"/>
                <a:cs typeface="Times New Roman" panose="02020603050405020304" pitchFamily="18" charset="0"/>
              </a:rPr>
              <a:t>nhưng</a:t>
            </a:r>
            <a:r>
              <a:rPr lang="en-US" sz="2000" b="1" dirty="0">
                <a:solidFill>
                  <a:schemeClr val="bg1"/>
                </a:solidFill>
                <a:latin typeface="Times New Roman" panose="02020603050405020304" pitchFamily="18" charset="0"/>
                <a:cs typeface="Times New Roman" panose="02020603050405020304" pitchFamily="18" charset="0"/>
              </a:rPr>
              <a:t> Mai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muốn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tham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vì</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mất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ảnh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hưởng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đến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kết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thân</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25978" y="2436275"/>
            <a:ext cx="8908471" cy="707886"/>
          </a:xfrm>
          <a:prstGeom prst="rect">
            <a:avLst/>
          </a:prstGeom>
          <a:solidFill>
            <a:srgbClr val="0070C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2.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trưởng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bỏ</a:t>
            </a:r>
            <a:r>
              <a:rPr lang="en-US" sz="2000" b="1" dirty="0">
                <a:solidFill>
                  <a:schemeClr val="bg1"/>
                </a:solidFill>
                <a:latin typeface="Times New Roman" panose="02020603050405020304" pitchFamily="18" charset="0"/>
                <a:cs typeface="Times New Roman" panose="02020603050405020304" pitchFamily="18" charset="0"/>
              </a:rPr>
              <a:t> qua </a:t>
            </a:r>
            <a:r>
              <a:rPr lang="en-US" sz="2000" b="1" dirty="0" err="1">
                <a:solidFill>
                  <a:schemeClr val="bg1"/>
                </a:solidFill>
                <a:latin typeface="Times New Roman" panose="02020603050405020304" pitchFamily="18" charset="0"/>
                <a:cs typeface="Times New Roman" panose="02020603050405020304" pitchFamily="18" charset="0"/>
              </a:rPr>
              <a:t>khuyết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điểm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với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mình</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125978" y="3221410"/>
            <a:ext cx="8874286" cy="707886"/>
          </a:xfrm>
          <a:prstGeom prst="rect">
            <a:avLst/>
          </a:prstGeom>
          <a:solidFill>
            <a:srgbClr val="00B0F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lãnh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người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luôn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ủng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vệ</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mọi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C8C98AD-89A3-457D-ABA4-37432F6565B4}"/>
              </a:ext>
            </a:extLst>
          </p:cNvPr>
          <p:cNvSpPr txBox="1"/>
          <p:nvPr/>
        </p:nvSpPr>
        <p:spPr>
          <a:xfrm>
            <a:off x="42014" y="5432428"/>
            <a:ext cx="8991600" cy="1200329"/>
          </a:xfrm>
          <a:prstGeom prst="rect">
            <a:avLst/>
          </a:prstGeom>
          <a:solidFill>
            <a:srgbClr val="FFFFCC"/>
          </a:solidFill>
        </p:spPr>
        <p:txBody>
          <a:bodyPr wrap="square" rtlCol="0">
            <a:spAutoFit/>
          </a:bodyPr>
          <a:lstStyle/>
          <a:p>
            <a:r>
              <a:rPr lang="en-US" sz="2400" b="1" u="sng" dirty="0" err="1">
                <a:solidFill>
                  <a:srgbClr val="002060"/>
                </a:solidFill>
                <a:latin typeface="Times New Roman" panose="02020603050405020304" pitchFamily="18" charset="0"/>
                <a:cs typeface="Times New Roman" panose="02020603050405020304" pitchFamily="18" charset="0"/>
                <a:sym typeface="Wingdings" pitchFamily="2" charset="2"/>
              </a:rPr>
              <a:t>Không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chí</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công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vô</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tư</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vì</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họ</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vẫn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có</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lối</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sống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kỉ</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đặt</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lợi</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cá</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nhân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lên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trên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lợi</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chung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tính</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toán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nhỏ</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nhen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hoặc</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bao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che</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khuyết</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điểm</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cho</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bạn</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không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công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itchFamily="2" charset="2"/>
              </a:rPr>
              <a:t>bằng</a:t>
            </a:r>
            <a:r>
              <a:rPr lang="en-US" sz="2400" b="1" dirty="0">
                <a:solidFill>
                  <a:srgbClr val="002060"/>
                </a:solidFill>
                <a:latin typeface="Times New Roman" panose="02020603050405020304" pitchFamily="18" charset="0"/>
                <a:cs typeface="Times New Roman" panose="02020603050405020304" pitchFamily="18" charset="0"/>
                <a:sym typeface="Wingdings" pitchFamily="2" charset="2"/>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4" name="Arrow: Down 3">
            <a:extLst>
              <a:ext uri="{FF2B5EF4-FFF2-40B4-BE49-F238E27FC236}">
                <a16:creationId xmlns:a16="http://schemas.microsoft.com/office/drawing/2014/main" id="{740452B9-F160-47C2-AC7A-4D0CF3D9FF42}"/>
              </a:ext>
            </a:extLst>
          </p:cNvPr>
          <p:cNvSpPr/>
          <p:nvPr/>
        </p:nvSpPr>
        <p:spPr>
          <a:xfrm>
            <a:off x="3886200" y="4754164"/>
            <a:ext cx="990600" cy="579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E4275B-47AA-4151-867E-CD26ED4DA1A5}"/>
              </a:ext>
            </a:extLst>
          </p:cNvPr>
          <p:cNvSpPr txBox="1"/>
          <p:nvPr/>
        </p:nvSpPr>
        <p:spPr>
          <a:xfrm>
            <a:off x="3162300" y="77136"/>
            <a:ext cx="30480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13" name="TextBox 12">
            <a:extLst>
              <a:ext uri="{FF2B5EF4-FFF2-40B4-BE49-F238E27FC236}">
                <a16:creationId xmlns:a16="http://schemas.microsoft.com/office/drawing/2014/main" id="{FCFF31DD-AA54-494E-A67F-C4E26C217992}"/>
              </a:ext>
            </a:extLst>
          </p:cNvPr>
          <p:cNvSpPr txBox="1"/>
          <p:nvPr/>
        </p:nvSpPr>
        <p:spPr>
          <a:xfrm>
            <a:off x="42014" y="575852"/>
            <a:ext cx="8991600"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1.Trong </a:t>
            </a:r>
            <a:r>
              <a:rPr lang="en-US" sz="2400" b="1" dirty="0" err="1">
                <a:solidFill>
                  <a:srgbClr val="009900"/>
                </a:solidFill>
                <a:latin typeface="Times New Roman" panose="02020603050405020304" pitchFamily="18" charset="0"/>
                <a:cs typeface="Times New Roman" panose="02020603050405020304" pitchFamily="18" charset="0"/>
              </a:rPr>
              <a:t>những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nào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thể</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hiện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phẩm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chất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hoặc</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không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2E7E57F-E97D-4701-9626-9ED1FC7F06B2}"/>
              </a:ext>
            </a:extLst>
          </p:cNvPr>
          <p:cNvSpPr txBox="1"/>
          <p:nvPr/>
        </p:nvSpPr>
        <p:spPr>
          <a:xfrm>
            <a:off x="125978" y="3987787"/>
            <a:ext cx="8915850" cy="707886"/>
          </a:xfrm>
          <a:prstGeom prst="rect">
            <a:avLst/>
          </a:prstGeom>
          <a:solidFill>
            <a:schemeClr val="accent6">
              <a:lumMod val="75000"/>
            </a:schemeClr>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5.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nền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nếp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luật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nghiệp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theo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Đĩnh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nghiêm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hợp</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phạm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dưới</a:t>
            </a:r>
            <a:r>
              <a:rPr lang="en-US" sz="2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21639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9328" y="4253722"/>
            <a:ext cx="8874286" cy="707886"/>
          </a:xfrm>
          <a:prstGeom prst="rect">
            <a:avLst/>
          </a:prstGeom>
          <a:solidFill>
            <a:srgbClr val="00B050"/>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4.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đợt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xét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đua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cuối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Lan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chỉ</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bầu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đủ</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tiêu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chuẩn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ra.</a:t>
            </a:r>
          </a:p>
        </p:txBody>
      </p:sp>
      <p:sp>
        <p:nvSpPr>
          <p:cNvPr id="16" name="TextBox 15"/>
          <p:cNvSpPr txBox="1"/>
          <p:nvPr/>
        </p:nvSpPr>
        <p:spPr>
          <a:xfrm>
            <a:off x="134857" y="5271561"/>
            <a:ext cx="8923228" cy="1015663"/>
          </a:xfrm>
          <a:prstGeom prst="rect">
            <a:avLst/>
          </a:prstGeom>
          <a:solidFill>
            <a:schemeClr val="accent5">
              <a:lumMod val="60000"/>
              <a:lumOff val="40000"/>
            </a:schemeClr>
          </a:solidFill>
        </p:spPr>
        <p:txBody>
          <a:bodyPr wrap="square" rtlCol="0">
            <a:spAutoFit/>
          </a:bodyPr>
          <a:lstStyle/>
          <a:p>
            <a:r>
              <a:rPr lang="en-US" sz="2000" b="1" dirty="0">
                <a:solidFill>
                  <a:srgbClr val="002060"/>
                </a:solidFill>
                <a:latin typeface="Nunito Black" panose="00000A00000000000000" pitchFamily="2" charset="0"/>
                <a:cs typeface="Times New Roman" pitchFamily="18" charset="0"/>
              </a:rPr>
              <a:t>6</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a:t>
            </a:r>
            <a:r>
              <a:rPr lang="en-US" sz="2000" b="1" dirty="0">
                <a:solidFill>
                  <a:srgbClr val="002060"/>
                </a:solidFill>
                <a:latin typeface="Times New Roman" panose="02020603050405020304" pitchFamily="18" charset="0"/>
                <a:cs typeface="Times New Roman" panose="02020603050405020304" pitchFamily="18" charset="0"/>
              </a:rPr>
              <a:t> Nga ở </a:t>
            </a:r>
            <a:r>
              <a:rPr lang="en-US" sz="2000" b="1" dirty="0" err="1">
                <a:solidFill>
                  <a:srgbClr val="002060"/>
                </a:solidFill>
                <a:latin typeface="Times New Roman" panose="02020603050405020304" pitchFamily="18" charset="0"/>
                <a:cs typeface="Times New Roman" panose="02020603050405020304" pitchFamily="18" charset="0"/>
              </a:rPr>
              <a:t>mặt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phố</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thuận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kinh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doanh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nhưng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nước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chủ</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phóng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bằng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mở</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a:t>
            </a:r>
            <a:r>
              <a:rPr lang="en-US" sz="2000" b="1" dirty="0">
                <a:solidFill>
                  <a:srgbClr val="002060"/>
                </a:solidFill>
                <a:latin typeface="Times New Roman" panose="02020603050405020304" pitchFamily="18" charset="0"/>
                <a:cs typeface="Times New Roman" panose="02020603050405020304" pitchFamily="18" charset="0"/>
              </a:rPr>
              <a:t> Nga </a:t>
            </a:r>
            <a:r>
              <a:rPr lang="en-US" sz="2000" b="1" dirty="0" err="1">
                <a:solidFill>
                  <a:srgbClr val="002060"/>
                </a:solidFill>
                <a:latin typeface="Times New Roman" panose="02020603050405020304" pitchFamily="18" charset="0"/>
                <a:cs typeface="Times New Roman" panose="02020603050405020304" pitchFamily="18" charset="0"/>
              </a:rPr>
              <a:t>vui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vẻ</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chấp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hành</a:t>
            </a:r>
            <a:r>
              <a:rPr lang="en-US" sz="2000" b="1" dirty="0">
                <a:solidFill>
                  <a:srgbClr val="00206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D7C8148-71A8-4A17-AA30-4D9391B149D3}"/>
              </a:ext>
            </a:extLst>
          </p:cNvPr>
          <p:cNvSpPr txBox="1"/>
          <p:nvPr/>
        </p:nvSpPr>
        <p:spPr>
          <a:xfrm>
            <a:off x="42014" y="1905565"/>
            <a:ext cx="9033164" cy="954107"/>
          </a:xfrm>
          <a:prstGeom prst="rect">
            <a:avLst/>
          </a:prstGeom>
          <a:solidFill>
            <a:srgbClr val="FFFFCC"/>
          </a:solid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Chí</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công</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vô</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tư</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làm</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việc</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xuất</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phát</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từ</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lợi</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chung</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đặt</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lợi</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chung</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lên</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trên</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lợi</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ích</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cá</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 </a:t>
            </a:r>
            <a:r>
              <a:rPr lang="en-US" sz="2800" b="1" dirty="0" err="1">
                <a:solidFill>
                  <a:srgbClr val="002060"/>
                </a:solidFill>
                <a:latin typeface="Times New Roman" panose="02020603050405020304" pitchFamily="18" charset="0"/>
                <a:cs typeface="Times New Roman" panose="02020603050405020304" pitchFamily="18" charset="0"/>
                <a:sym typeface="Wingdings" pitchFamily="2" charset="2"/>
              </a:rPr>
              <a:t>nhân</a:t>
            </a:r>
            <a:r>
              <a:rPr lang="en-US" sz="2800" b="1" dirty="0">
                <a:solidFill>
                  <a:srgbClr val="002060"/>
                </a:solidFill>
                <a:latin typeface="Times New Roman" panose="02020603050405020304" pitchFamily="18" charset="0"/>
                <a:cs typeface="Times New Roman" panose="02020603050405020304" pitchFamily="18" charset="0"/>
                <a:sym typeface="Wingdings" pitchFamily="2" charset="2"/>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83C4F78-9C22-45C4-BF63-16248AAFA020}"/>
              </a:ext>
            </a:extLst>
          </p:cNvPr>
          <p:cNvSpPr/>
          <p:nvPr/>
        </p:nvSpPr>
        <p:spPr>
          <a:xfrm rot="10800000">
            <a:off x="4118264" y="3169624"/>
            <a:ext cx="990600" cy="707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9A1E51-B8A2-49CC-AC81-5B5E3AE64B8A}"/>
              </a:ext>
            </a:extLst>
          </p:cNvPr>
          <p:cNvSpPr txBox="1"/>
          <p:nvPr/>
        </p:nvSpPr>
        <p:spPr>
          <a:xfrm>
            <a:off x="3162300" y="77136"/>
            <a:ext cx="30480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10" name="TextBox 9">
            <a:extLst>
              <a:ext uri="{FF2B5EF4-FFF2-40B4-BE49-F238E27FC236}">
                <a16:creationId xmlns:a16="http://schemas.microsoft.com/office/drawing/2014/main" id="{EDF57103-0998-42D3-A471-32A76CA2751E}"/>
              </a:ext>
            </a:extLst>
          </p:cNvPr>
          <p:cNvSpPr txBox="1"/>
          <p:nvPr/>
        </p:nvSpPr>
        <p:spPr>
          <a:xfrm>
            <a:off x="42014" y="575852"/>
            <a:ext cx="8991600"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1.Trong </a:t>
            </a:r>
            <a:r>
              <a:rPr lang="en-US" sz="2400" b="1" dirty="0" err="1">
                <a:solidFill>
                  <a:srgbClr val="009900"/>
                </a:solidFill>
                <a:latin typeface="Times New Roman" panose="02020603050405020304" pitchFamily="18" charset="0"/>
                <a:cs typeface="Times New Roman" panose="02020603050405020304" pitchFamily="18" charset="0"/>
              </a:rPr>
              <a:t>những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hành</a:t>
            </a:r>
            <a:r>
              <a:rPr lang="en-US" sz="2400" b="1" dirty="0">
                <a:solidFill>
                  <a:srgbClr val="009900"/>
                </a:solidFill>
                <a:latin typeface="Times New Roman" panose="02020603050405020304" pitchFamily="18" charset="0"/>
                <a:cs typeface="Times New Roman" panose="02020603050405020304" pitchFamily="18" charset="0"/>
              </a:rPr>
              <a:t> vi </a:t>
            </a:r>
            <a:r>
              <a:rPr lang="en-US" sz="2400" b="1" dirty="0" err="1">
                <a:solidFill>
                  <a:srgbClr val="009900"/>
                </a:solidFill>
                <a:latin typeface="Times New Roman" panose="02020603050405020304" pitchFamily="18" charset="0"/>
                <a:cs typeface="Times New Roman" panose="02020603050405020304" pitchFamily="18" charset="0"/>
              </a:rPr>
              <a:t>nào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thể</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hiện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phẩm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chất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hoặc</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không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597081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13252"/>
            <a:ext cx="3048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3" name="TextBox 2"/>
          <p:cNvSpPr txBox="1"/>
          <p:nvPr/>
        </p:nvSpPr>
        <p:spPr>
          <a:xfrm>
            <a:off x="19878" y="597085"/>
            <a:ext cx="9124122"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2.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sẽ</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trong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trường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hợp</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im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lặng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phản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đối</a:t>
            </a:r>
            <a:r>
              <a:rPr lang="en-US" sz="2400" b="1" dirty="0">
                <a:solidFill>
                  <a:srgbClr val="009900"/>
                </a:solidFill>
                <a:latin typeface="Times New Roman" panose="02020603050405020304" pitchFamily="18" charset="0"/>
                <a:cs typeface="Times New Roman" panose="02020603050405020304" pitchFamily="18" charset="0"/>
              </a:rPr>
              <a:t> hay </a:t>
            </a:r>
            <a:r>
              <a:rPr lang="en-US" sz="2400" b="1" dirty="0" err="1">
                <a:solidFill>
                  <a:srgbClr val="009900"/>
                </a:solidFill>
                <a:latin typeface="Times New Roman" panose="02020603050405020304" pitchFamily="18" charset="0"/>
                <a:cs typeface="Times New Roman" panose="02020603050405020304" pitchFamily="18" charset="0"/>
              </a:rPr>
              <a:t>đồng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tình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và</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giải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thích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lại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như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vậy</a:t>
            </a:r>
            <a:r>
              <a:rPr lang="en-US" sz="2400" b="1" dirty="0">
                <a:solidFill>
                  <a:srgbClr val="0099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915679" y="1752600"/>
            <a:ext cx="6924261" cy="830997"/>
          </a:xfrm>
          <a:prstGeom prst="rect">
            <a:avLst/>
          </a:prstGeom>
          <a:solidFill>
            <a:schemeClr val="accent2">
              <a:lumMod val="40000"/>
              <a:lumOff val="60000"/>
            </a:schemeClr>
          </a:solid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ông</a:t>
            </a:r>
            <a:r>
              <a:rPr lang="en-US" sz="2400" b="1" dirty="0">
                <a:solidFill>
                  <a:srgbClr val="002060"/>
                </a:solidFill>
                <a:latin typeface="Times New Roman" panose="02020603050405020304" pitchFamily="18" charset="0"/>
                <a:cs typeface="Times New Roman" panose="02020603050405020304" pitchFamily="18" charset="0"/>
              </a:rPr>
              <a:t> A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ông</a:t>
            </a:r>
            <a:r>
              <a:rPr lang="en-US" sz="2400" b="1" dirty="0">
                <a:solidFill>
                  <a:srgbClr val="002060"/>
                </a:solidFill>
                <a:latin typeface="Times New Roman" panose="02020603050405020304" pitchFamily="18" charset="0"/>
                <a:cs typeface="Times New Roman" panose="02020603050405020304" pitchFamily="18" charset="0"/>
              </a:rPr>
              <a:t> A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91512" y="3962400"/>
            <a:ext cx="8647688" cy="2677656"/>
          </a:xfrm>
          <a:prstGeom prst="rect">
            <a:avLst/>
          </a:prstGeom>
          <a:solidFill>
            <a:schemeClr val="bg2"/>
          </a:solidFill>
        </p:spPr>
        <p:txBody>
          <a:bodyPr wrap="square" rtlCol="0">
            <a:spAutoFit/>
          </a:bodyPr>
          <a:lstStyle/>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Nhờ</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khuyên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thôi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sai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trái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đó</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nữa</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Phân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cho</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thấy</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đang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sai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nói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với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nên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sai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đó</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nữa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vì</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nó</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ảnh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đến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lợi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ích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p>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Tố</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cáo</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sai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trái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ông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với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chính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quyền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địa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hoặc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cơ</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quan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chức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năng</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5495B5A7-DF38-4ED8-9039-BC0A48361A38}"/>
              </a:ext>
            </a:extLst>
          </p:cNvPr>
          <p:cNvPicPr>
            <a:picLocks noChangeAspect="1"/>
          </p:cNvPicPr>
          <p:nvPr/>
        </p:nvPicPr>
        <p:blipFill>
          <a:blip r:embed="rId3"/>
          <a:stretch>
            <a:fillRect/>
          </a:stretch>
        </p:blipFill>
        <p:spPr>
          <a:xfrm>
            <a:off x="338091" y="1596132"/>
            <a:ext cx="1333500" cy="1333500"/>
          </a:xfrm>
          <a:prstGeom prst="rect">
            <a:avLst/>
          </a:prstGeom>
        </p:spPr>
      </p:pic>
      <p:sp>
        <p:nvSpPr>
          <p:cNvPr id="7" name="Arrow: Curved Right 6">
            <a:extLst>
              <a:ext uri="{FF2B5EF4-FFF2-40B4-BE49-F238E27FC236}">
                <a16:creationId xmlns:a16="http://schemas.microsoft.com/office/drawing/2014/main" id="{FF29D137-93D2-45CB-838F-734A2B560B94}"/>
              </a:ext>
            </a:extLst>
          </p:cNvPr>
          <p:cNvSpPr/>
          <p:nvPr/>
        </p:nvSpPr>
        <p:spPr>
          <a:xfrm>
            <a:off x="304800" y="3287481"/>
            <a:ext cx="457200" cy="6749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08734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13252"/>
            <a:ext cx="3048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3" name="TextBox 2"/>
          <p:cNvSpPr txBox="1"/>
          <p:nvPr/>
        </p:nvSpPr>
        <p:spPr>
          <a:xfrm>
            <a:off x="19878" y="597085"/>
            <a:ext cx="9124122"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2.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sẽ</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trong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trường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hợp</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im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lặng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phản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đối</a:t>
            </a:r>
            <a:r>
              <a:rPr lang="en-US" sz="2400" b="1" dirty="0">
                <a:solidFill>
                  <a:srgbClr val="009900"/>
                </a:solidFill>
                <a:latin typeface="Times New Roman" panose="02020603050405020304" pitchFamily="18" charset="0"/>
                <a:cs typeface="Times New Roman" panose="02020603050405020304" pitchFamily="18" charset="0"/>
              </a:rPr>
              <a:t> hay </a:t>
            </a:r>
            <a:r>
              <a:rPr lang="en-US" sz="2400" b="1" dirty="0" err="1">
                <a:solidFill>
                  <a:srgbClr val="009900"/>
                </a:solidFill>
                <a:latin typeface="Times New Roman" panose="02020603050405020304" pitchFamily="18" charset="0"/>
                <a:cs typeface="Times New Roman" panose="02020603050405020304" pitchFamily="18" charset="0"/>
              </a:rPr>
              <a:t>đồng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tình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và</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giải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thích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lại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như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vậy</a:t>
            </a:r>
            <a:r>
              <a:rPr lang="en-US" sz="2400" b="1" dirty="0">
                <a:solidFill>
                  <a:srgbClr val="0099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655633" y="2043448"/>
            <a:ext cx="4495800" cy="1200329"/>
          </a:xfrm>
          <a:prstGeom prst="rect">
            <a:avLst/>
          </a:prstGeom>
          <a:solidFill>
            <a:schemeClr val="accent2">
              <a:lumMod val="40000"/>
              <a:lumOff val="60000"/>
            </a:schemeClr>
          </a:solid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 song ý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lớp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76200" y="4691255"/>
            <a:ext cx="8991600" cy="1569660"/>
          </a:xfrm>
          <a:prstGeom prst="rect">
            <a:avLst/>
          </a:prstGeom>
          <a:solidFill>
            <a:schemeClr val="bg2"/>
          </a:solidFill>
        </p:spPr>
        <p:txBody>
          <a:bodyPr wrap="square" rtlCol="0">
            <a:spAutoFit/>
          </a:bodyPr>
          <a:lstStyle/>
          <a:p>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Bảo</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vệ</a:t>
            </a:r>
            <a:r>
              <a:rPr lang="en-US" sz="2400" b="1" dirty="0">
                <a:solidFill>
                  <a:schemeClr val="accent1">
                    <a:lumMod val="50000"/>
                  </a:schemeClr>
                </a:solidFill>
                <a:latin typeface="Times New Roman" panose="02020603050405020304" pitchFamily="18" charset="0"/>
                <a:cs typeface="Times New Roman" panose="02020603050405020304" pitchFamily="18" charset="0"/>
              </a:rPr>
              <a:t> ý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kiến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Trung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vì</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đấy</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lẽ</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phải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thuyết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phục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khác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nhận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lẽ</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phải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a:p>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im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lặng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vì</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như</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thế</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kẻ</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phải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chí</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vô</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tư</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E9A37DB8-0814-4533-8EE5-3330EE947128}"/>
              </a:ext>
            </a:extLst>
          </p:cNvPr>
          <p:cNvPicPr>
            <a:picLocks noChangeAspect="1"/>
          </p:cNvPicPr>
          <p:nvPr/>
        </p:nvPicPr>
        <p:blipFill>
          <a:blip r:embed="rId3"/>
          <a:stretch>
            <a:fillRect/>
          </a:stretch>
        </p:blipFill>
        <p:spPr>
          <a:xfrm>
            <a:off x="1219200" y="2010897"/>
            <a:ext cx="2021269" cy="1815066"/>
          </a:xfrm>
          <a:prstGeom prst="rect">
            <a:avLst/>
          </a:prstGeom>
        </p:spPr>
      </p:pic>
      <p:sp>
        <p:nvSpPr>
          <p:cNvPr id="4" name="Arrow: Curved Right 3">
            <a:extLst>
              <a:ext uri="{FF2B5EF4-FFF2-40B4-BE49-F238E27FC236}">
                <a16:creationId xmlns:a16="http://schemas.microsoft.com/office/drawing/2014/main" id="{51369FC5-72FB-477A-83D2-F41BC61ED798}"/>
              </a:ext>
            </a:extLst>
          </p:cNvPr>
          <p:cNvSpPr/>
          <p:nvPr/>
        </p:nvSpPr>
        <p:spPr>
          <a:xfrm>
            <a:off x="328341" y="3825963"/>
            <a:ext cx="457200" cy="6749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22298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119664"/>
            <a:ext cx="3048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III. LUYỆN TẬP</a:t>
            </a:r>
          </a:p>
        </p:txBody>
      </p:sp>
      <p:sp>
        <p:nvSpPr>
          <p:cNvPr id="3" name="TextBox 2"/>
          <p:cNvSpPr txBox="1"/>
          <p:nvPr/>
        </p:nvSpPr>
        <p:spPr>
          <a:xfrm>
            <a:off x="19878" y="597085"/>
            <a:ext cx="9124122"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2.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sẽ</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trong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trường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hợp</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im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lặng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phản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đối</a:t>
            </a:r>
            <a:r>
              <a:rPr lang="en-US" sz="2400" b="1" dirty="0">
                <a:solidFill>
                  <a:srgbClr val="009900"/>
                </a:solidFill>
                <a:latin typeface="Times New Roman" panose="02020603050405020304" pitchFamily="18" charset="0"/>
                <a:cs typeface="Times New Roman" panose="02020603050405020304" pitchFamily="18" charset="0"/>
              </a:rPr>
              <a:t> hay </a:t>
            </a:r>
            <a:r>
              <a:rPr lang="en-US" sz="2400" b="1" dirty="0" err="1">
                <a:solidFill>
                  <a:srgbClr val="009900"/>
                </a:solidFill>
                <a:latin typeface="Times New Roman" panose="02020603050405020304" pitchFamily="18" charset="0"/>
                <a:cs typeface="Times New Roman" panose="02020603050405020304" pitchFamily="18" charset="0"/>
              </a:rPr>
              <a:t>đồng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tình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và</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giải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thích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lại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như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vậy</a:t>
            </a:r>
            <a:r>
              <a:rPr lang="en-US" sz="2400" b="1" dirty="0">
                <a:solidFill>
                  <a:srgbClr val="0099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36744" y="1535436"/>
            <a:ext cx="6135456" cy="1938992"/>
          </a:xfrm>
          <a:prstGeom prst="rect">
            <a:avLst/>
          </a:prstGeom>
          <a:solidFill>
            <a:schemeClr val="accent2">
              <a:lumMod val="40000"/>
              <a:lumOff val="60000"/>
            </a:schemeClr>
          </a:solidFill>
        </p:spPr>
        <p:txBody>
          <a:bodyPr wrap="square"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Khi </a:t>
            </a:r>
            <a:r>
              <a:rPr lang="en-US" sz="2400" b="1" dirty="0" err="1">
                <a:solidFill>
                  <a:srgbClr val="002060"/>
                </a:solidFill>
                <a:latin typeface="Times New Roman" panose="02020603050405020304" pitchFamily="18" charset="0"/>
                <a:cs typeface="Times New Roman" panose="02020603050405020304" pitchFamily="18" charset="0"/>
              </a:rPr>
              <a:t>đề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hội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Cháu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ngoan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Hồ</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thủ</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đô</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Trang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xứng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đáng</a:t>
            </a:r>
            <a:r>
              <a:rPr lang="en-US" sz="2400" b="1" dirty="0">
                <a:solidFill>
                  <a:srgbClr val="002060"/>
                </a:solidFill>
                <a:latin typeface="Times New Roman" panose="02020603050405020304" pitchFamily="18" charset="0"/>
                <a:cs typeface="Times New Roman" panose="02020603050405020304" pitchFamily="18" charset="0"/>
              </a:rPr>
              <a:t>, song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đồng</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cử</a:t>
            </a:r>
            <a:r>
              <a:rPr lang="en-US" sz="2400" b="1" dirty="0">
                <a:solidFill>
                  <a:srgbClr val="002060"/>
                </a:solidFill>
                <a:latin typeface="Times New Roman" panose="02020603050405020304" pitchFamily="18" charset="0"/>
                <a:cs typeface="Times New Roman" panose="02020603050405020304" pitchFamily="18" charset="0"/>
              </a:rPr>
              <a:t> Trang </a:t>
            </a:r>
            <a:r>
              <a:rPr lang="en-US" sz="2400" b="1" dirty="0" err="1">
                <a:solidFill>
                  <a:srgbClr val="002060"/>
                </a:solidFill>
                <a:latin typeface="Times New Roman" panose="02020603050405020304" pitchFamily="18" charset="0"/>
                <a:cs typeface="Times New Roman" panose="02020603050405020304" pitchFamily="18" charset="0"/>
              </a:rPr>
              <a:t>vì</a:t>
            </a:r>
            <a:r>
              <a:rPr lang="en-US" sz="2400" b="1" dirty="0">
                <a:solidFill>
                  <a:srgbClr val="002060"/>
                </a:solidFill>
                <a:latin typeface="Times New Roman" panose="02020603050405020304" pitchFamily="18" charset="0"/>
                <a:cs typeface="Times New Roman" panose="02020603050405020304" pitchFamily="18" charset="0"/>
              </a:rPr>
              <a:t> Trang hay </a:t>
            </a:r>
            <a:r>
              <a:rPr lang="en-US" sz="2400" b="1" dirty="0" err="1">
                <a:solidFill>
                  <a:srgbClr val="002060"/>
                </a:solidFill>
                <a:latin typeface="Times New Roman" panose="02020603050405020304" pitchFamily="18" charset="0"/>
                <a:cs typeface="Times New Roman" panose="02020603050405020304" pitchFamily="18" charset="0"/>
              </a:rPr>
              <a:t>phê</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khuyết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2362200" y="4168402"/>
            <a:ext cx="6383867" cy="2308324"/>
          </a:xfrm>
          <a:prstGeom prst="rect">
            <a:avLst/>
          </a:prstGeom>
          <a:solidFill>
            <a:schemeClr val="bg2">
              <a:lumMod val="90000"/>
            </a:schemeClr>
          </a:solidFill>
        </p:spPr>
        <p:txBody>
          <a:bodyPr wrap="square" rtlCol="0">
            <a:spAutoFit/>
          </a:bodyPr>
          <a:lstStyle/>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Ủng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hộ</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Trang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tham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gia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biểu</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vì</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xứng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đáng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nhất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vì</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ấy</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chí</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vô</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tư</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Chỉ</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rõ</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thấy</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ích</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kỉ</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đặt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ích</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cá</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nhân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lên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ích</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chung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khi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giải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quyết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8E83743F-7994-4C87-96D7-D73AEB65A5AF}"/>
              </a:ext>
            </a:extLst>
          </p:cNvPr>
          <p:cNvPicPr>
            <a:picLocks noChangeAspect="1"/>
          </p:cNvPicPr>
          <p:nvPr/>
        </p:nvPicPr>
        <p:blipFill>
          <a:blip r:embed="rId3"/>
          <a:stretch>
            <a:fillRect/>
          </a:stretch>
        </p:blipFill>
        <p:spPr>
          <a:xfrm>
            <a:off x="6019800" y="1428082"/>
            <a:ext cx="2590800" cy="2523033"/>
          </a:xfrm>
          <a:prstGeom prst="rect">
            <a:avLst/>
          </a:prstGeom>
        </p:spPr>
      </p:pic>
      <p:sp>
        <p:nvSpPr>
          <p:cNvPr id="7" name="Arrow: Curved Right 6">
            <a:extLst>
              <a:ext uri="{FF2B5EF4-FFF2-40B4-BE49-F238E27FC236}">
                <a16:creationId xmlns:a16="http://schemas.microsoft.com/office/drawing/2014/main" id="{30B35B59-18FD-40DA-8F93-A7FB280BCC0D}"/>
              </a:ext>
            </a:extLst>
          </p:cNvPr>
          <p:cNvSpPr/>
          <p:nvPr/>
        </p:nvSpPr>
        <p:spPr>
          <a:xfrm>
            <a:off x="1524000" y="3733800"/>
            <a:ext cx="457200" cy="6749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27800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53799"/>
            <a:ext cx="43434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IV. BÀI TẬP VỀ NHÀ</a:t>
            </a:r>
          </a:p>
        </p:txBody>
      </p:sp>
      <p:sp>
        <p:nvSpPr>
          <p:cNvPr id="3" name="TextBox 2"/>
          <p:cNvSpPr txBox="1"/>
          <p:nvPr/>
        </p:nvSpPr>
        <p:spPr>
          <a:xfrm>
            <a:off x="76200" y="527446"/>
            <a:ext cx="8991600" cy="830997"/>
          </a:xfrm>
          <a:prstGeom prst="rect">
            <a:avLst/>
          </a:prstGeom>
          <a:noFill/>
        </p:spPr>
        <p:txBody>
          <a:bodyPr wrap="square" rtlCol="0">
            <a:spAutoFit/>
          </a:bodyPr>
          <a:lstStyle/>
          <a:p>
            <a:r>
              <a:rPr lang="en-US" sz="2400" b="1" dirty="0">
                <a:solidFill>
                  <a:srgbClr val="009900"/>
                </a:solidFill>
                <a:latin typeface="Times New Roman" panose="02020603050405020304" pitchFamily="18" charset="0"/>
                <a:cs typeface="Times New Roman" panose="02020603050405020304" pitchFamily="18" charset="0"/>
              </a:rPr>
              <a:t>3.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tán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thành</a:t>
            </a:r>
            <a:r>
              <a:rPr lang="en-US" sz="2400" b="1" dirty="0">
                <a:solidFill>
                  <a:srgbClr val="009900"/>
                </a:solidFill>
                <a:latin typeface="Times New Roman" panose="02020603050405020304" pitchFamily="18" charset="0"/>
                <a:cs typeface="Times New Roman" panose="02020603050405020304" pitchFamily="18" charset="0"/>
              </a:rPr>
              <a:t> hay </a:t>
            </a:r>
            <a:r>
              <a:rPr lang="en-US" sz="2400" b="1" dirty="0" err="1">
                <a:solidFill>
                  <a:srgbClr val="009900"/>
                </a:solidFill>
                <a:latin typeface="Times New Roman" panose="02020603050405020304" pitchFamily="18" charset="0"/>
                <a:cs typeface="Times New Roman" panose="02020603050405020304" pitchFamily="18" charset="0"/>
              </a:rPr>
              <a:t>không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tán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thành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với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những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quan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điểm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nào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đây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Vì</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sao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vở</a:t>
            </a:r>
            <a:r>
              <a:rPr lang="en-US" sz="2400" b="1" i="1" dirty="0">
                <a:latin typeface="Times New Roman" panose="02020603050405020304" pitchFamily="18" charset="0"/>
                <a:cs typeface="Times New Roman" panose="02020603050405020304" pitchFamily="18" charset="0"/>
              </a:rPr>
              <a:t> GDCD)</a:t>
            </a:r>
          </a:p>
        </p:txBody>
      </p:sp>
      <p:sp>
        <p:nvSpPr>
          <p:cNvPr id="5" name="TextBox 4"/>
          <p:cNvSpPr txBox="1"/>
          <p:nvPr/>
        </p:nvSpPr>
        <p:spPr>
          <a:xfrm>
            <a:off x="381000" y="1558498"/>
            <a:ext cx="8382000"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a.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những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chức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quyền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cần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a:t>
            </a:r>
            <a:r>
              <a:rPr lang="en-US" sz="22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346364" y="2273096"/>
            <a:ext cx="8416636"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b.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chỉ</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thiệt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mình</a:t>
            </a:r>
            <a:r>
              <a:rPr lang="en-US" sz="2200" b="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363682" y="2932885"/>
            <a:ext cx="8416636" cy="769441"/>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c. HS </a:t>
            </a:r>
            <a:r>
              <a:rPr lang="en-US" sz="2200" b="1" dirty="0" err="1">
                <a:latin typeface="Times New Roman" panose="02020603050405020304" pitchFamily="18" charset="0"/>
                <a:cs typeface="Times New Roman" panose="02020603050405020304" pitchFamily="18" charset="0"/>
              </a:rPr>
              <a:t>còn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tuổi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thì</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rèn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luyện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chất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a:t>
            </a:r>
            <a:endParaRPr lang="en-US" sz="22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6364" y="3685677"/>
            <a:ext cx="8153400"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d. </a:t>
            </a:r>
            <a:r>
              <a:rPr lang="en-US" sz="2200" b="1" dirty="0" err="1">
                <a:latin typeface="Times New Roman" panose="02020603050405020304" pitchFamily="18" charset="0"/>
                <a:cs typeface="Times New Roman" panose="02020603050405020304" pitchFamily="18" charset="0"/>
              </a:rPr>
              <a:t>Chí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chất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tốt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đẹp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dân</a:t>
            </a:r>
            <a:r>
              <a:rPr lang="en-US" sz="22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346364" y="4345466"/>
            <a:ext cx="8347363"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e. </a:t>
            </a:r>
            <a:r>
              <a:rPr lang="en-US" sz="2200" b="1" dirty="0" err="1">
                <a:latin typeface="Times New Roman" panose="02020603050405020304" pitchFamily="18" charset="0"/>
                <a:cs typeface="Times New Roman" panose="02020603050405020304" pitchFamily="18" charset="0"/>
              </a:rPr>
              <a:t>Chí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hiện</a:t>
            </a:r>
            <a:r>
              <a:rPr lang="en-US" sz="2200" b="1" dirty="0">
                <a:latin typeface="Times New Roman" panose="02020603050405020304" pitchFamily="18" charset="0"/>
                <a:cs typeface="Times New Roman" panose="02020603050405020304" pitchFamily="18" charset="0"/>
              </a:rPr>
              <a:t> ở </a:t>
            </a:r>
            <a:r>
              <a:rPr lang="en-US" sz="2200" b="1" dirty="0" err="1">
                <a:latin typeface="Times New Roman" panose="02020603050405020304" pitchFamily="18" charset="0"/>
                <a:cs typeface="Times New Roman" panose="02020603050405020304" pitchFamily="18" charset="0"/>
              </a:rPr>
              <a:t>cả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nói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việc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làm</a:t>
            </a:r>
            <a:r>
              <a:rPr lang="en-US" sz="2200" b="1"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CC62A94E-EE72-43E6-B9D8-8E2580BE8FD8}"/>
              </a:ext>
            </a:extLst>
          </p:cNvPr>
          <p:cNvSpPr txBox="1"/>
          <p:nvPr/>
        </p:nvSpPr>
        <p:spPr>
          <a:xfrm>
            <a:off x="152400" y="5005255"/>
            <a:ext cx="8416636" cy="1200329"/>
          </a:xfrm>
          <a:prstGeom prst="rect">
            <a:avLst/>
          </a:prstGeom>
          <a:noFill/>
        </p:spPr>
        <p:txBody>
          <a:bodyPr wrap="square">
            <a:spAutoFit/>
          </a:bodyPr>
          <a:lstStyle/>
          <a:p>
            <a:pPr algn="just"/>
            <a:r>
              <a:rPr lang="en-US" sz="2400" b="1" dirty="0">
                <a:solidFill>
                  <a:srgbClr val="009900"/>
                </a:solidFill>
                <a:latin typeface="Times New Roman" panose="02020603050405020304" pitchFamily="18" charset="0"/>
                <a:cs typeface="Times New Roman" panose="02020603050405020304" pitchFamily="18" charset="0"/>
              </a:rPr>
              <a:t>4. </a:t>
            </a:r>
            <a:r>
              <a:rPr lang="en-US" sz="2400" b="1" dirty="0" err="1">
                <a:solidFill>
                  <a:srgbClr val="009900"/>
                </a:solidFill>
                <a:latin typeface="Times New Roman" panose="02020603050405020304" pitchFamily="18" charset="0"/>
                <a:cs typeface="Times New Roman" panose="02020603050405020304" pitchFamily="18" charset="0"/>
              </a:rPr>
              <a:t>Hãy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nêu</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một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dụ</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về</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việc</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làm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thể</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hiện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phẩm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chất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chí</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vô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tư</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của</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một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bạn</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một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thầy</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cô</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giáo</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hoặc</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của</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những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người</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xung</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quanh</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mà</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em</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dirty="0" err="1">
                <a:solidFill>
                  <a:srgbClr val="009900"/>
                </a:solidFill>
                <a:latin typeface="Times New Roman" panose="02020603050405020304" pitchFamily="18" charset="0"/>
                <a:cs typeface="Times New Roman" panose="02020603050405020304" pitchFamily="18" charset="0"/>
              </a:rPr>
              <a:t>biết</a:t>
            </a:r>
            <a:r>
              <a:rPr lang="en-US" sz="2400" b="1" dirty="0">
                <a:solidFill>
                  <a:srgbClr val="009900"/>
                </a:solidFill>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vở</a:t>
            </a:r>
            <a:r>
              <a:rPr lang="en-US" sz="2400" b="1" i="1" dirty="0">
                <a:latin typeface="Times New Roman" panose="02020603050405020304" pitchFamily="18" charset="0"/>
                <a:cs typeface="Times New Roman" panose="02020603050405020304" pitchFamily="18" charset="0"/>
              </a:rPr>
              <a:t> GDCD)</a:t>
            </a:r>
          </a:p>
        </p:txBody>
      </p:sp>
    </p:spTree>
    <p:extLst>
      <p:ext uri="{BB962C8B-B14F-4D97-AF65-F5344CB8AC3E}">
        <p14:creationId xmlns:p14="http://schemas.microsoft.com/office/powerpoint/2010/main" val="3540398570"/>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EJ013"/>
          <p:cNvPicPr>
            <a:picLocks noChangeAspect="1" noChangeArrowheads="1"/>
          </p:cNvPicPr>
          <p:nvPr/>
        </p:nvPicPr>
        <p:blipFill>
          <a:blip r:embed="rId3"/>
          <a:srcRect/>
          <a:stretch>
            <a:fillRect/>
          </a:stretch>
        </p:blipFill>
        <p:spPr bwMode="auto">
          <a:xfrm>
            <a:off x="0" y="-3699"/>
            <a:ext cx="9144000" cy="6858000"/>
          </a:xfrm>
          <a:prstGeom prst="rect">
            <a:avLst/>
          </a:prstGeom>
        </p:spPr>
      </p:pic>
      <p:sp>
        <p:nvSpPr>
          <p:cNvPr id="5" name="Rectangle 4"/>
          <p:cNvSpPr/>
          <p:nvPr/>
        </p:nvSpPr>
        <p:spPr>
          <a:xfrm>
            <a:off x="2743200" y="1617569"/>
            <a:ext cx="3924300" cy="1077218"/>
          </a:xfrm>
          <a:prstGeom prst="rect">
            <a:avLst/>
          </a:prstGeom>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HƯỚNG DẪN </a:t>
            </a:r>
          </a:p>
          <a:p>
            <a:pPr algn="ctr"/>
            <a:r>
              <a:rPr lang="en-US" sz="3200" b="1" dirty="0">
                <a:solidFill>
                  <a:srgbClr val="C00000"/>
                </a:solidFill>
                <a:latin typeface="Times New Roman" panose="02020603050405020304" pitchFamily="18" charset="0"/>
                <a:cs typeface="Times New Roman" panose="02020603050405020304" pitchFamily="18" charset="0"/>
              </a:rPr>
              <a:t>HỌC TẬP</a:t>
            </a:r>
          </a:p>
        </p:txBody>
      </p:sp>
      <p:sp>
        <p:nvSpPr>
          <p:cNvPr id="6" name="Rectangle 5"/>
          <p:cNvSpPr/>
          <p:nvPr/>
        </p:nvSpPr>
        <p:spPr>
          <a:xfrm>
            <a:off x="2438400" y="2764741"/>
            <a:ext cx="4953000" cy="2554545"/>
          </a:xfrm>
          <a:prstGeom prst="rect">
            <a:avLst/>
          </a:prstGeom>
        </p:spPr>
        <p:txBody>
          <a:bodyPr wrap="square">
            <a:spAutoFit/>
          </a:bodyPr>
          <a:lstStyle/>
          <a:p>
            <a:pPr marL="342900" indent="-342900" algn="just">
              <a:buFontTx/>
              <a:buChar char="-"/>
            </a:pP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phần</a:t>
            </a:r>
            <a:r>
              <a:rPr lang="en-US" sz="2000" b="1" dirty="0">
                <a:solidFill>
                  <a:srgbClr val="002060"/>
                </a:solidFill>
                <a:latin typeface="Times New Roman" panose="02020603050405020304" pitchFamily="18" charset="0"/>
                <a:cs typeface="Times New Roman" panose="02020603050405020304" pitchFamily="18" charset="0"/>
              </a:rPr>
              <a:t> II. “NỘI DUNG BÀI HỌC”</a:t>
            </a:r>
          </a:p>
          <a:p>
            <a:pPr marL="342900" indent="-342900" algn="just">
              <a:buFontTx/>
              <a:buChar char="-"/>
            </a:pPr>
            <a:r>
              <a:rPr lang="en-US" sz="2000" b="1" dirty="0" err="1">
                <a:solidFill>
                  <a:srgbClr val="002060"/>
                </a:solidFill>
                <a:latin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tập</a:t>
            </a:r>
            <a:r>
              <a:rPr lang="en-US" sz="2000" b="1" dirty="0">
                <a:solidFill>
                  <a:srgbClr val="002060"/>
                </a:solidFill>
                <a:latin typeface="Times New Roman" panose="02020603050405020304" pitchFamily="18" charset="0"/>
                <a:cs typeface="Times New Roman" panose="02020603050405020304" pitchFamily="18" charset="0"/>
              </a:rPr>
              <a:t> 3, 4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phần</a:t>
            </a:r>
            <a:r>
              <a:rPr lang="en-US" sz="2000" b="1" dirty="0">
                <a:solidFill>
                  <a:srgbClr val="002060"/>
                </a:solidFill>
                <a:latin typeface="Times New Roman" panose="02020603050405020304" pitchFamily="18" charset="0"/>
                <a:cs typeface="Times New Roman" panose="02020603050405020304" pitchFamily="18" charset="0"/>
              </a:rPr>
              <a:t> IV. BÀI TẬP VỀ NHÀ (</a:t>
            </a:r>
            <a:r>
              <a:rPr lang="en-US" sz="2000" b="1" i="1" dirty="0" err="1">
                <a:solidFill>
                  <a:srgbClr val="002060"/>
                </a:solidFill>
                <a:latin typeface="Times New Roman" panose="02020603050405020304" pitchFamily="18" charset="0"/>
                <a:cs typeface="Times New Roman" panose="02020603050405020304" pitchFamily="18" charset="0"/>
              </a:rPr>
              <a:t>Làm</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vào</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vở</a:t>
            </a:r>
            <a:r>
              <a:rPr lang="en-US" sz="2000" b="1" i="1" dirty="0">
                <a:solidFill>
                  <a:srgbClr val="002060"/>
                </a:solidFill>
                <a:latin typeface="Times New Roman" panose="02020603050405020304" pitchFamily="18" charset="0"/>
                <a:cs typeface="Times New Roman" panose="02020603050405020304" pitchFamily="18" charset="0"/>
              </a:rPr>
              <a:t> GDCD</a:t>
            </a:r>
            <a:r>
              <a:rPr lang="en-US" sz="2000" b="1" dirty="0">
                <a:solidFill>
                  <a:srgbClr val="002060"/>
                </a:solidFill>
                <a:latin typeface="Times New Roman" panose="02020603050405020304" pitchFamily="18" charset="0"/>
                <a:cs typeface="Times New Roman" panose="02020603050405020304" pitchFamily="18" charset="0"/>
              </a:rPr>
              <a:t>)</a:t>
            </a:r>
          </a:p>
          <a:p>
            <a:pPr algn="just"/>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Xem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bài</a:t>
            </a:r>
            <a:r>
              <a:rPr lang="en-US" sz="2000" b="1" dirty="0">
                <a:solidFill>
                  <a:srgbClr val="002060"/>
                </a:solidFill>
                <a:latin typeface="Times New Roman" panose="02020603050405020304" pitchFamily="18" charset="0"/>
                <a:cs typeface="Times New Roman" panose="02020603050405020304" pitchFamily="18" charset="0"/>
              </a:rPr>
              <a:t> 2 “</a:t>
            </a:r>
            <a:r>
              <a:rPr lang="en-US" sz="2000" b="1" dirty="0" err="1">
                <a:solidFill>
                  <a:srgbClr val="002060"/>
                </a:solidFill>
                <a:latin typeface="Times New Roman" panose="02020603050405020304" pitchFamily="18" charset="0"/>
                <a:cs typeface="Times New Roman" panose="02020603050405020304" pitchFamily="18" charset="0"/>
              </a:rPr>
              <a:t>Tự</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chủ</a:t>
            </a:r>
            <a:r>
              <a:rPr lang="en-US" sz="2000" b="1" dirty="0">
                <a:solidFill>
                  <a:srgbClr val="002060"/>
                </a:solidFill>
                <a:latin typeface="Times New Roman" panose="02020603050405020304" pitchFamily="18" charset="0"/>
                <a:cs typeface="Times New Roman" panose="02020603050405020304" pitchFamily="18" charset="0"/>
              </a:rPr>
              <a:t>” (SGK/tr.6,7,8)</a:t>
            </a:r>
          </a:p>
          <a:p>
            <a:pPr algn="just"/>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Sưu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tầm</a:t>
            </a:r>
            <a:r>
              <a:rPr lang="en-US" sz="2000" b="1" dirty="0">
                <a:solidFill>
                  <a:srgbClr val="002060"/>
                </a:solidFill>
                <a:latin typeface="Times New Roman" panose="02020603050405020304" pitchFamily="18" charset="0"/>
                <a:cs typeface="Times New Roman" panose="02020603050405020304" pitchFamily="18" charset="0"/>
              </a:rPr>
              <a:t>:</a:t>
            </a:r>
          </a:p>
          <a:p>
            <a:pPr algn="just"/>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tấm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tự</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chủ</a:t>
            </a:r>
            <a:r>
              <a:rPr lang="en-US" sz="2000" b="1" dirty="0">
                <a:solidFill>
                  <a:srgbClr val="002060"/>
                </a:solidFill>
                <a:latin typeface="Times New Roman" panose="02020603050405020304" pitchFamily="18" charset="0"/>
                <a:cs typeface="Times New Roman" panose="02020603050405020304" pitchFamily="18" charset="0"/>
              </a:rPr>
              <a:t> 	</a:t>
            </a:r>
          </a:p>
          <a:p>
            <a:pPr algn="just"/>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ca </a:t>
            </a:r>
            <a:r>
              <a:rPr lang="en-US" sz="2000" b="1" dirty="0" err="1">
                <a:solidFill>
                  <a:srgbClr val="002060"/>
                </a:solidFill>
                <a:latin typeface="Times New Roman" panose="02020603050405020304" pitchFamily="18" charset="0"/>
                <a:cs typeface="Times New Roman" panose="02020603050405020304" pitchFamily="18" charset="0"/>
              </a:rPr>
              <a:t>dao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tục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ngữ</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tự</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chủ</a:t>
            </a:r>
            <a:r>
              <a:rPr lang="en-US" sz="2000" b="1">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64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6D7CD-B784-48DB-A9F0-BE6A834BA24A}"/>
              </a:ext>
            </a:extLst>
          </p:cNvPr>
          <p:cNvSpPr>
            <a:spLocks noGrp="1"/>
          </p:cNvSpPr>
          <p:nvPr>
            <p:ph type="title"/>
          </p:nvPr>
        </p:nvSpPr>
        <p:spPr>
          <a:xfrm>
            <a:off x="515125" y="1153572"/>
            <a:ext cx="2400300" cy="4461163"/>
          </a:xfrm>
        </p:spPr>
        <p:txBody>
          <a:bodyPr>
            <a:normAutofit/>
          </a:bodyPr>
          <a:lstStyle/>
          <a:p>
            <a:pPr>
              <a:lnSpc>
                <a:spcPct val="90000"/>
              </a:lnSpc>
            </a:pPr>
            <a:r>
              <a:rPr lang="en-US" sz="3700" b="1">
                <a:solidFill>
                  <a:srgbClr val="FFFFFF"/>
                </a:solidFill>
                <a:latin typeface="Times New Roman" panose="02020603050405020304" pitchFamily="18" charset="0"/>
                <a:cs typeface="Times New Roman" panose="02020603050405020304" pitchFamily="18" charset="0"/>
              </a:rPr>
              <a:t>GIỚI THIỆU CHƯƠNG TRÌNH GDCD LỚP 9</a:t>
            </a: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D9AEAE-1453-4CFA-B651-9D1B324A8767}"/>
              </a:ext>
            </a:extLst>
          </p:cNvPr>
          <p:cNvSpPr>
            <a:spLocks noGrp="1"/>
          </p:cNvSpPr>
          <p:nvPr>
            <p:ph idx="1"/>
          </p:nvPr>
        </p:nvSpPr>
        <p:spPr>
          <a:xfrm>
            <a:off x="3335481" y="591344"/>
            <a:ext cx="5179868" cy="5585619"/>
          </a:xfrm>
        </p:spPr>
        <p:txBody>
          <a:bodyPr anchor="ctr">
            <a:normAutofit/>
          </a:bodyPr>
          <a:lstStyle/>
          <a:p>
            <a:pPr>
              <a:lnSpc>
                <a:spcPct val="90000"/>
              </a:lnSpc>
              <a:spcBef>
                <a:spcPts val="0"/>
              </a:spcBef>
            </a:pPr>
            <a:r>
              <a:rPr lang="en-US" sz="2000" b="1" dirty="0">
                <a:solidFill>
                  <a:srgbClr val="FF0000"/>
                </a:solidFill>
                <a:latin typeface="Times New Roman" panose="02020603050405020304" pitchFamily="18" charset="0"/>
                <a:cs typeface="Times New Roman" panose="02020603050405020304" pitchFamily="18" charset="0"/>
              </a:rPr>
              <a:t>HỌC KÌ I:</a:t>
            </a:r>
            <a:r>
              <a:rPr lang="en-US" sz="2000" b="1" dirty="0">
                <a:latin typeface="Times New Roman" panose="02020603050405020304" pitchFamily="18" charset="0"/>
                <a:cs typeface="Times New Roman" panose="02020603050405020304" pitchFamily="18" charset="0"/>
              </a:rPr>
              <a:t> 18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gồm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endParaRPr lang="en-US" sz="2000" b="1" dirty="0">
              <a:latin typeface="Times New Roman" panose="02020603050405020304" pitchFamily="18" charset="0"/>
              <a:cs typeface="Times New Roman" panose="02020603050405020304" pitchFamily="18" charset="0"/>
            </a:endParaRPr>
          </a:p>
          <a:p>
            <a:pPr marL="0" indent="0">
              <a:lnSpc>
                <a:spcPct val="90000"/>
              </a:lnSpc>
              <a:spcBef>
                <a:spcPts val="0"/>
              </a:spcBef>
              <a:buNone/>
            </a:pPr>
            <a:endParaRPr lang="en-US" sz="2000" b="1"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1, 2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rPr>
              <a:t>Chí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vô</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tư</a:t>
            </a:r>
            <a:r>
              <a:rPr lang="en-US" sz="2000" dirty="0">
                <a:effectLst/>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3, 4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rPr>
              <a:t>Tự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chủ</a:t>
            </a:r>
            <a:r>
              <a:rPr lang="en-US" sz="2000" dirty="0">
                <a:effectLst/>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5, 6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rPr>
              <a:t>Dân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chủ</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kỷ</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luật</a:t>
            </a:r>
            <a:endParaRPr lang="en-US" sz="2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7, 8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vệ</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hòa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bình</a:t>
            </a:r>
            <a:r>
              <a:rPr lang="en-US" sz="2000" dirty="0">
                <a:effectLst/>
                <a:latin typeface="Times New Roman" panose="02020603050405020304" pitchFamily="18" charset="0"/>
                <a:ea typeface="Calibri" panose="020F0502020204030204" pitchFamily="34" charset="0"/>
              </a:rPr>
              <a:t>.</a:t>
            </a: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9,10,11  - </a:t>
            </a:r>
            <a:r>
              <a:rPr lang="en-US" sz="2000" b="1" dirty="0" err="1">
                <a:latin typeface="Times New Roman" panose="02020603050405020304" pitchFamily="18" charset="0"/>
                <a:cs typeface="Times New Roman" panose="02020603050405020304" pitchFamily="18" charset="0"/>
              </a:rPr>
              <a:t>Chủ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Việt</a:t>
            </a:r>
            <a:r>
              <a:rPr lang="en-US" sz="2000" b="1" i="1" dirty="0">
                <a:latin typeface="Times New Roman" panose="02020603050405020304" pitchFamily="18" charset="0"/>
                <a:cs typeface="Times New Roman" panose="02020603050405020304" pitchFamily="18" charset="0"/>
              </a:rPr>
              <a:t> Nam </a:t>
            </a:r>
            <a:r>
              <a:rPr lang="en-US" sz="2000" b="1" i="1" dirty="0" err="1">
                <a:latin typeface="Times New Roman" panose="02020603050405020304" pitchFamily="18" charset="0"/>
                <a:cs typeface="Times New Roman" panose="02020603050405020304" pitchFamily="18" charset="0"/>
              </a:rPr>
              <a:t>hội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cs typeface="Times New Roman" panose="02020603050405020304" pitchFamily="18" charset="0"/>
              </a:rPr>
              <a:t> 5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hữu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giữa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tộc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cs typeface="Times New Roman" panose="02020603050405020304" pitchFamily="18" charset="0"/>
              </a:rPr>
              <a:t> 6 :</a:t>
            </a:r>
            <a:r>
              <a:rPr lang="en-US" sz="2000" i="1" dirty="0" err="1">
                <a:latin typeface="Times New Roman" panose="02020603050405020304" pitchFamily="18" charset="0"/>
                <a:cs typeface="Times New Roman" panose="02020603050405020304" pitchFamily="18" charset="0"/>
              </a:rPr>
              <a:t>Hợp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triển</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(3 </a:t>
            </a:r>
            <a:r>
              <a:rPr lang="en-US" sz="2000" b="1" i="1" dirty="0" err="1">
                <a:latin typeface="Times New Roman" panose="02020603050405020304" pitchFamily="18" charset="0"/>
                <a:cs typeface="Times New Roman" panose="02020603050405020304" pitchFamily="18" charset="0"/>
              </a:rPr>
              <a:t>tiết</a:t>
            </a:r>
            <a:r>
              <a:rPr lang="en-US" sz="2000" b="1" i="1" dirty="0">
                <a:latin typeface="Times New Roman" panose="02020603050405020304" pitchFamily="18" charset="0"/>
                <a:cs typeface="Times New Roman" panose="02020603050405020304" pitchFamily="18" charset="0"/>
              </a:rPr>
              <a:t>)</a:t>
            </a:r>
          </a:p>
          <a:p>
            <a:pPr marL="0" marR="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12,13-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7: </a:t>
            </a:r>
            <a:r>
              <a:rPr lang="en-US" sz="2000" dirty="0" err="1">
                <a:effectLst/>
                <a:latin typeface="Times New Roman" panose="02020603050405020304" pitchFamily="18" charset="0"/>
                <a:ea typeface="Calibri" panose="020F0502020204030204" pitchFamily="34" charset="0"/>
              </a:rPr>
              <a:t>Kế</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thừa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phát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tốt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đẹp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tộc</a:t>
            </a:r>
            <a:r>
              <a:rPr lang="en-US" sz="2000" dirty="0">
                <a:effectLst/>
                <a:latin typeface="Times New Roman" panose="02020603050405020304" pitchFamily="18" charset="0"/>
                <a:ea typeface="Calibri" panose="020F0502020204030204" pitchFamily="34" charset="0"/>
              </a:rPr>
              <a:t>. </a:t>
            </a:r>
          </a:p>
          <a:p>
            <a:pPr marL="0" marR="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14   -  </a:t>
            </a:r>
            <a:r>
              <a:rPr lang="en-US" sz="2000" b="1" dirty="0">
                <a:latin typeface="Times New Roman" panose="02020603050405020304" pitchFamily="18" charset="0"/>
                <a:cs typeface="Times New Roman" panose="02020603050405020304" pitchFamily="18" charset="0"/>
              </a:rPr>
              <a:t>KIỂM TRA GIỮA KÌ</a:t>
            </a:r>
          </a:p>
          <a:p>
            <a:pPr marL="0" marR="0" indent="0">
              <a:lnSpc>
                <a:spcPct val="90000"/>
              </a:lnSpc>
              <a:spcBef>
                <a:spcPts val="0"/>
              </a:spcBef>
              <a:buNone/>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15,16,17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rPr>
              <a:t>Chủ</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đề</a:t>
            </a:r>
            <a:r>
              <a:rPr lang="en-US" sz="2000"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Sáng</a:t>
            </a:r>
            <a:r>
              <a:rPr lang="en-US" sz="2000" b="1" i="1"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tạo</a:t>
            </a:r>
            <a:r>
              <a:rPr lang="en-US" sz="2000" b="1" i="1" dirty="0">
                <a:effectLst/>
                <a:latin typeface="Times New Roman" panose="02020603050405020304" pitchFamily="18" charset="0"/>
                <a:ea typeface="Calibri" panose="020F0502020204030204" pitchFamily="34" charset="0"/>
              </a:rPr>
              <a:t> – </a:t>
            </a:r>
            <a:r>
              <a:rPr lang="en-US" sz="2000" b="1" i="1" dirty="0" err="1">
                <a:effectLst/>
                <a:latin typeface="Times New Roman" panose="02020603050405020304" pitchFamily="18" charset="0"/>
                <a:ea typeface="Calibri" panose="020F0502020204030204" pitchFamily="34" charset="0"/>
              </a:rPr>
              <a:t>Hiệu</a:t>
            </a:r>
            <a:r>
              <a:rPr lang="en-US" sz="2000" b="1" i="1"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quả</a:t>
            </a:r>
            <a:r>
              <a:rPr lang="en-US" sz="2000" b="1" i="1"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trong</a:t>
            </a:r>
            <a:r>
              <a:rPr lang="en-US" sz="2000" b="1" i="1"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công</a:t>
            </a:r>
            <a:r>
              <a:rPr lang="en-US" sz="2000" b="1" i="1" dirty="0">
                <a:effectLst/>
                <a:latin typeface="Times New Roman" panose="02020603050405020304" pitchFamily="18" charset="0"/>
                <a:ea typeface="Calibri" panose="020F0502020204030204" pitchFamily="34" charset="0"/>
              </a:rPr>
              <a:t> </a:t>
            </a:r>
            <a:r>
              <a:rPr lang="en-US" sz="2000" b="1" i="1" dirty="0" err="1">
                <a:effectLst/>
                <a:latin typeface="Times New Roman" panose="02020603050405020304" pitchFamily="18" charset="0"/>
                <a:ea typeface="Calibri" panose="020F0502020204030204" pitchFamily="34" charset="0"/>
              </a:rPr>
              <a:t>việc</a:t>
            </a:r>
            <a:r>
              <a:rPr lang="en-US" sz="2000" b="1" i="1" dirty="0">
                <a:effectLst/>
                <a:latin typeface="Times New Roman" panose="02020603050405020304" pitchFamily="18" charset="0"/>
                <a:ea typeface="Calibri" panose="020F0502020204030204" pitchFamily="34" charset="0"/>
              </a:rPr>
              <a:t>. (3 </a:t>
            </a:r>
            <a:r>
              <a:rPr lang="en-US" sz="2000" b="1" i="1" dirty="0" err="1">
                <a:effectLst/>
                <a:latin typeface="Times New Roman" panose="02020603050405020304" pitchFamily="18" charset="0"/>
                <a:ea typeface="Calibri" panose="020F0502020204030204" pitchFamily="34" charset="0"/>
              </a:rPr>
              <a:t>tiết</a:t>
            </a:r>
            <a:r>
              <a:rPr lang="en-US" sz="2000" b="1" i="1" dirty="0">
                <a:effectLst/>
                <a:latin typeface="Times New Roman" panose="02020603050405020304" pitchFamily="18" charset="0"/>
                <a:ea typeface="Calibri" panose="020F0502020204030204" pitchFamily="34" charset="0"/>
              </a:rPr>
              <a:t>)</a:t>
            </a:r>
            <a:endParaRPr lang="en-US" sz="2000" i="1" dirty="0">
              <a:effectLst/>
              <a:latin typeface="Times New Roman" panose="02020603050405020304" pitchFamily="18" charset="0"/>
              <a:ea typeface="Calibri" panose="020F0502020204030204" pitchFamily="34" charset="0"/>
            </a:endParaRPr>
          </a:p>
          <a:p>
            <a:pPr marL="0" indent="0">
              <a:lnSpc>
                <a:spcPct val="90000"/>
              </a:lnSpc>
              <a:buNone/>
            </a:pP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Bài</a:t>
            </a:r>
            <a:r>
              <a:rPr lang="en-US" sz="2000" i="1" dirty="0">
                <a:effectLst/>
                <a:latin typeface="Times New Roman" panose="02020603050405020304" pitchFamily="18" charset="0"/>
                <a:ea typeface="Calibri" panose="020F0502020204030204" pitchFamily="34" charset="0"/>
              </a:rPr>
              <a:t> 8 “</a:t>
            </a:r>
            <a:r>
              <a:rPr lang="en-US" sz="2000" i="1" dirty="0" err="1">
                <a:effectLst/>
                <a:latin typeface="Times New Roman" panose="02020603050405020304" pitchFamily="18" charset="0"/>
                <a:ea typeface="Calibri" panose="020F0502020204030204" pitchFamily="34" charset="0"/>
              </a:rPr>
              <a:t>Năng</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động</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sáng</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tạo</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Bài</a:t>
            </a:r>
            <a:r>
              <a:rPr lang="en-US" sz="2000" i="1" dirty="0">
                <a:effectLst/>
                <a:latin typeface="Times New Roman" panose="02020603050405020304" pitchFamily="18" charset="0"/>
                <a:ea typeface="Calibri" panose="020F0502020204030204" pitchFamily="34" charset="0"/>
              </a:rPr>
              <a:t> 9 “</a:t>
            </a:r>
            <a:r>
              <a:rPr lang="en-US" sz="2000" i="1" dirty="0" err="1">
                <a:effectLst/>
                <a:latin typeface="Times New Roman" panose="02020603050405020304" pitchFamily="18" charset="0"/>
                <a:ea typeface="Calibri" panose="020F0502020204030204" pitchFamily="34" charset="0"/>
              </a:rPr>
              <a:t>Làm</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việc</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có</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năng</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suất</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chất</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lượng</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hiệu</a:t>
            </a:r>
            <a:r>
              <a:rPr lang="en-US" sz="2000" i="1" dirty="0">
                <a:effectLst/>
                <a:latin typeface="Times New Roman" panose="02020603050405020304" pitchFamily="18" charset="0"/>
                <a:ea typeface="Calibri" panose="020F0502020204030204" pitchFamily="34" charset="0"/>
              </a:rPr>
              <a:t> </a:t>
            </a:r>
            <a:r>
              <a:rPr lang="en-US" sz="2000" i="1" dirty="0" err="1">
                <a:effectLst/>
                <a:latin typeface="Times New Roman" panose="02020603050405020304" pitchFamily="18" charset="0"/>
                <a:ea typeface="Calibri" panose="020F0502020204030204" pitchFamily="34" charset="0"/>
              </a:rPr>
              <a:t>quả</a:t>
            </a:r>
            <a:r>
              <a:rPr lang="en-US" sz="2000" i="1" dirty="0">
                <a:effectLst/>
                <a:latin typeface="Times New Roman" panose="02020603050405020304" pitchFamily="18" charset="0"/>
                <a:ea typeface="Calibri" panose="020F0502020204030204" pitchFamily="34" charset="0"/>
              </a:rPr>
              <a:t>”.)</a:t>
            </a:r>
          </a:p>
          <a:p>
            <a:pPr marL="0" indent="0">
              <a:lnSpc>
                <a:spcPct val="90000"/>
              </a:lnSpc>
              <a:buNone/>
            </a:pPr>
            <a:r>
              <a:rPr lang="en-US" sz="2000" dirty="0" err="1">
                <a:latin typeface="Times New Roman" panose="02020603050405020304" pitchFamily="18" charset="0"/>
              </a:rPr>
              <a:t>Tiết</a:t>
            </a:r>
            <a:r>
              <a:rPr lang="en-US" sz="2000" dirty="0">
                <a:latin typeface="Times New Roman" panose="02020603050405020304" pitchFamily="18" charset="0"/>
              </a:rPr>
              <a:t> 18  -    </a:t>
            </a:r>
            <a:r>
              <a:rPr lang="en-US" sz="2000" b="1" dirty="0">
                <a:solidFill>
                  <a:srgbClr val="FF0000"/>
                </a:solidFill>
                <a:latin typeface="Times New Roman" panose="02020603050405020304" pitchFamily="18" charset="0"/>
              </a:rPr>
              <a:t>KIỂM TRA HỌC KÌ I</a:t>
            </a:r>
            <a:endParaRPr lang="en-US" sz="2000" b="1" dirty="0">
              <a:solidFill>
                <a:srgbClr val="FF0000"/>
              </a:solidFill>
            </a:endParaRPr>
          </a:p>
        </p:txBody>
      </p:sp>
    </p:spTree>
    <p:extLst>
      <p:ext uri="{BB962C8B-B14F-4D97-AF65-F5344CB8AC3E}">
        <p14:creationId xmlns:p14="http://schemas.microsoft.com/office/powerpoint/2010/main" val="20802138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6D7CD-B784-48DB-A9F0-BE6A834BA24A}"/>
              </a:ext>
            </a:extLst>
          </p:cNvPr>
          <p:cNvSpPr>
            <a:spLocks noGrp="1"/>
          </p:cNvSpPr>
          <p:nvPr>
            <p:ph type="title"/>
          </p:nvPr>
        </p:nvSpPr>
        <p:spPr>
          <a:xfrm>
            <a:off x="515125" y="1153572"/>
            <a:ext cx="2400300" cy="4461163"/>
          </a:xfrm>
        </p:spPr>
        <p:txBody>
          <a:bodyPr>
            <a:normAutofit/>
          </a:bodyPr>
          <a:lstStyle/>
          <a:p>
            <a:pPr>
              <a:lnSpc>
                <a:spcPct val="90000"/>
              </a:lnSpc>
            </a:pPr>
            <a:r>
              <a:rPr lang="en-US" sz="3700" b="1">
                <a:solidFill>
                  <a:srgbClr val="FFFFFF"/>
                </a:solidFill>
                <a:latin typeface="Times New Roman" panose="02020603050405020304" pitchFamily="18" charset="0"/>
                <a:cs typeface="Times New Roman" panose="02020603050405020304" pitchFamily="18" charset="0"/>
              </a:rPr>
              <a:t>GIỚI THIỆU CHƯƠNG TRÌNH GDCD LỚP 9</a:t>
            </a: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D9AEAE-1453-4CFA-B651-9D1B324A8767}"/>
              </a:ext>
            </a:extLst>
          </p:cNvPr>
          <p:cNvSpPr>
            <a:spLocks noGrp="1"/>
          </p:cNvSpPr>
          <p:nvPr>
            <p:ph idx="1"/>
          </p:nvPr>
        </p:nvSpPr>
        <p:spPr>
          <a:xfrm>
            <a:off x="3335481" y="591344"/>
            <a:ext cx="5179868" cy="5585619"/>
          </a:xfrm>
        </p:spPr>
        <p:txBody>
          <a:bodyPr anchor="ctr">
            <a:normAutofit/>
          </a:bodyPr>
          <a:lstStyle/>
          <a:p>
            <a:pPr>
              <a:lnSpc>
                <a:spcPct val="90000"/>
              </a:lnSpc>
              <a:spcBef>
                <a:spcPts val="0"/>
              </a:spcBef>
            </a:pPr>
            <a:r>
              <a:rPr lang="en-US" sz="2000" b="1" dirty="0">
                <a:solidFill>
                  <a:srgbClr val="FF0000"/>
                </a:solidFill>
                <a:latin typeface="Times New Roman" panose="02020603050405020304" pitchFamily="18" charset="0"/>
                <a:cs typeface="Times New Roman" panose="02020603050405020304" pitchFamily="18" charset="0"/>
              </a:rPr>
              <a:t>HỌC KÌ II: </a:t>
            </a:r>
            <a:r>
              <a:rPr lang="en-US" sz="2000" b="1" dirty="0">
                <a:latin typeface="Times New Roman" panose="02020603050405020304" pitchFamily="18" charset="0"/>
                <a:cs typeface="Times New Roman" panose="02020603050405020304" pitchFamily="18" charset="0"/>
              </a:rPr>
              <a:t>17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gồm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endParaRPr lang="en-US" sz="2000" b="1" dirty="0">
              <a:latin typeface="Times New Roman" panose="02020603050405020304" pitchFamily="18" charset="0"/>
              <a:cs typeface="Times New Roman" panose="02020603050405020304" pitchFamily="18" charset="0"/>
            </a:endParaRPr>
          </a:p>
          <a:p>
            <a:pPr marL="0" indent="0">
              <a:lnSpc>
                <a:spcPct val="90000"/>
              </a:lnSpc>
              <a:spcBef>
                <a:spcPts val="0"/>
              </a:spcBef>
              <a:buNone/>
            </a:pPr>
            <a:endParaRPr lang="en-US" sz="2000" b="1"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19, 20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rPr>
              <a:t>Quyền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nghĩa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p>
          <a:p>
            <a:pPr marL="0" marR="0" indent="0">
              <a:lnSpc>
                <a:spcPct val="90000"/>
              </a:lnSpc>
              <a:spcBef>
                <a:spcPts val="600"/>
              </a:spcBef>
              <a:spcAft>
                <a:spcPts val="600"/>
              </a:spcAft>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21,22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13: </a:t>
            </a:r>
            <a:r>
              <a:rPr lang="en-US" sz="2000" dirty="0" err="1">
                <a:effectLst/>
                <a:latin typeface="Times New Roman" panose="02020603050405020304" pitchFamily="18" charset="0"/>
                <a:ea typeface="Calibri" panose="020F0502020204030204" pitchFamily="34" charset="0"/>
              </a:rPr>
              <a:t>Quyền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tự</a:t>
            </a:r>
            <a:r>
              <a:rPr lang="en-US" sz="2000" dirty="0">
                <a:effectLst/>
                <a:latin typeface="Times New Roman" panose="02020603050405020304" pitchFamily="18" charset="0"/>
                <a:ea typeface="Calibri" panose="020F0502020204030204" pitchFamily="34" charset="0"/>
              </a:rPr>
              <a:t> do </a:t>
            </a:r>
            <a:r>
              <a:rPr lang="en-US" sz="2000" dirty="0" err="1">
                <a:effectLst/>
                <a:latin typeface="Times New Roman" panose="02020603050405020304" pitchFamily="18" charset="0"/>
                <a:ea typeface="Calibri" panose="020F0502020204030204" pitchFamily="34" charset="0"/>
              </a:rPr>
              <a:t>kinh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doanh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nghĩa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đóng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thuế</a:t>
            </a:r>
            <a:r>
              <a:rPr lang="en-US" sz="2000" dirty="0">
                <a:effectLst/>
                <a:latin typeface="Times New Roman" panose="02020603050405020304" pitchFamily="18" charset="0"/>
                <a:ea typeface="Calibri" panose="020F0502020204030204" pitchFamily="34" charset="0"/>
              </a:rPr>
              <a:t>.</a:t>
            </a:r>
          </a:p>
          <a:p>
            <a:pPr marL="0" indent="0">
              <a:lnSpc>
                <a:spcPct val="90000"/>
              </a:lnSpc>
              <a:spcBef>
                <a:spcPts val="600"/>
              </a:spcBef>
              <a:spcAft>
                <a:spcPts val="600"/>
              </a:spcAft>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23, 24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14: </a:t>
            </a:r>
            <a:r>
              <a:rPr lang="en-US" sz="2000" dirty="0" err="1">
                <a:effectLst/>
                <a:latin typeface="Times New Roman" panose="02020603050405020304" pitchFamily="18" charset="0"/>
                <a:ea typeface="Calibri" panose="020F0502020204030204" pitchFamily="34" charset="0"/>
              </a:rPr>
              <a:t>Quyền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nghĩa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dân</a:t>
            </a:r>
            <a:r>
              <a:rPr lang="en-US" sz="2000" dirty="0">
                <a:effectLst/>
                <a:latin typeface="Times New Roman" panose="02020603050405020304" pitchFamily="18" charset="0"/>
                <a:ea typeface="Calibri" panose="020F0502020204030204" pitchFamily="34" charset="0"/>
              </a:rPr>
              <a:t> </a:t>
            </a: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25         - </a:t>
            </a:r>
            <a:r>
              <a:rPr lang="en-US" sz="2000" b="1" dirty="0">
                <a:effectLst/>
                <a:latin typeface="Times New Roman" panose="02020603050405020304" pitchFamily="18" charset="0"/>
                <a:ea typeface="Calibri" panose="020F0502020204030204" pitchFamily="34" charset="0"/>
              </a:rPr>
              <a:t>KIỂM TRA GIỮA KÌ.</a:t>
            </a:r>
            <a:endParaRPr lang="en-US" sz="2000" dirty="0">
              <a:effectLst/>
              <a:latin typeface="Times New Roman" panose="02020603050405020304" pitchFamily="18" charset="0"/>
              <a:ea typeface="Calibri" panose="020F0502020204030204" pitchFamily="34" charset="0"/>
            </a:endParaRPr>
          </a:p>
          <a:p>
            <a:pPr marL="0" marR="0" indent="0">
              <a:lnSpc>
                <a:spcPct val="90000"/>
              </a:lnSpc>
              <a:spcBef>
                <a:spcPts val="600"/>
              </a:spcBef>
              <a:spcAft>
                <a:spcPts val="600"/>
              </a:spcAft>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26, 27, 28  - </a:t>
            </a:r>
            <a:r>
              <a:rPr lang="en-US" sz="2000" dirty="0">
                <a:effectLst/>
                <a:latin typeface="Times New Roman" panose="02020603050405020304" pitchFamily="18" charset="0"/>
                <a:ea typeface="Calibri" panose="020F0502020204030204" pitchFamily="34" charset="0"/>
              </a:rPr>
              <a:t>Vi </a:t>
            </a:r>
            <a:r>
              <a:rPr lang="en-US" sz="2000" dirty="0" err="1">
                <a:effectLst/>
                <a:latin typeface="Times New Roman" panose="02020603050405020304" pitchFamily="18" charset="0"/>
                <a:ea typeface="Calibri" panose="020F0502020204030204" pitchFamily="34" charset="0"/>
              </a:rPr>
              <a:t>phạm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luật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nhiệm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dân</a:t>
            </a:r>
            <a:r>
              <a:rPr lang="en-US" sz="2000" dirty="0">
                <a:effectLst/>
                <a:latin typeface="Times New Roman" panose="02020603050405020304" pitchFamily="18" charset="0"/>
                <a:ea typeface="Calibri" panose="020F0502020204030204" pitchFamily="34" charset="0"/>
              </a:rPr>
              <a:t>. (3 </a:t>
            </a:r>
            <a:r>
              <a:rPr lang="en-US" sz="2000" dirty="0" err="1">
                <a:effectLst/>
                <a:latin typeface="Times New Roman" panose="02020603050405020304" pitchFamily="18" charset="0"/>
                <a:ea typeface="Calibri" panose="020F0502020204030204" pitchFamily="34" charset="0"/>
              </a:rPr>
              <a:t>tiết</a:t>
            </a:r>
            <a:r>
              <a:rPr lang="en-US" sz="2000" dirty="0">
                <a:effectLst/>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29, 30   -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7: </a:t>
            </a:r>
            <a:r>
              <a:rPr lang="en-US" sz="2000" dirty="0" err="1">
                <a:effectLst/>
                <a:latin typeface="Times New Roman" panose="02020603050405020304" pitchFamily="18" charset="0"/>
                <a:ea typeface="Calibri" panose="020F0502020204030204" pitchFamily="34" charset="0"/>
              </a:rPr>
              <a:t>Quyền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nước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hội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dân</a:t>
            </a:r>
            <a:endParaRPr lang="en-US" sz="2000" dirty="0">
              <a:effectLst/>
              <a:latin typeface="Times New Roman" panose="02020603050405020304" pitchFamily="18" charset="0"/>
              <a:ea typeface="Calibri" panose="020F0502020204030204" pitchFamily="34" charset="0"/>
            </a:endParaRPr>
          </a:p>
          <a:p>
            <a:pPr marL="0" indent="0">
              <a:lnSpc>
                <a:spcPct val="90000"/>
              </a:lnSpc>
              <a:spcBef>
                <a:spcPts val="0"/>
              </a:spcBef>
              <a:buNone/>
            </a:pP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31, 32   -  </a:t>
            </a:r>
            <a:r>
              <a:rPr lang="en-US" sz="2000" dirty="0" err="1">
                <a:effectLst/>
                <a:latin typeface="Times New Roman" panose="02020603050405020304" pitchFamily="18" charset="0"/>
                <a:ea typeface="Calibri" panose="020F0502020204030204" pitchFamily="34" charset="0"/>
              </a:rPr>
              <a:t>Nghĩa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vệ</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Tổ</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quốc</a:t>
            </a:r>
            <a:r>
              <a:rPr lang="en-US" sz="2000" dirty="0">
                <a:effectLst/>
                <a:latin typeface="Times New Roman" panose="02020603050405020304" pitchFamily="18" charset="0"/>
                <a:ea typeface="Calibri" panose="020F0502020204030204" pitchFamily="34" charset="0"/>
              </a:rPr>
              <a:t>.</a:t>
            </a:r>
          </a:p>
          <a:p>
            <a:pPr marL="0" marR="0" indent="0">
              <a:lnSpc>
                <a:spcPct val="90000"/>
              </a:lnSpc>
              <a:spcBef>
                <a:spcPts val="0"/>
              </a:spcBef>
              <a:buNone/>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33, 34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rPr>
              <a:t>Sống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đức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tuân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theo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luật</a:t>
            </a:r>
            <a:endParaRPr lang="en-US" sz="2000" dirty="0">
              <a:effectLst/>
              <a:latin typeface="Times New Roman" panose="02020603050405020304" pitchFamily="18" charset="0"/>
              <a:ea typeface="Calibri" panose="020F0502020204030204" pitchFamily="34" charset="0"/>
            </a:endParaRPr>
          </a:p>
          <a:p>
            <a:pPr marL="0" indent="0">
              <a:lnSpc>
                <a:spcPct val="90000"/>
              </a:lnSpc>
              <a:buNone/>
            </a:pPr>
            <a:r>
              <a:rPr lang="en-US" sz="2000" dirty="0" err="1">
                <a:latin typeface="Times New Roman" panose="02020603050405020304" pitchFamily="18" charset="0"/>
              </a:rPr>
              <a:t>Tiết</a:t>
            </a:r>
            <a:r>
              <a:rPr lang="en-US" sz="2000" dirty="0">
                <a:latin typeface="Times New Roman" panose="02020603050405020304" pitchFamily="18" charset="0"/>
              </a:rPr>
              <a:t> 35         -    </a:t>
            </a:r>
            <a:r>
              <a:rPr lang="en-US" sz="2000" b="1" dirty="0">
                <a:solidFill>
                  <a:srgbClr val="FF0000"/>
                </a:solidFill>
                <a:latin typeface="Times New Roman" panose="02020603050405020304" pitchFamily="18" charset="0"/>
              </a:rPr>
              <a:t>KIỂM TRA HỌC KÌ II</a:t>
            </a:r>
            <a:endParaRPr lang="en-US" sz="2000" b="1" dirty="0">
              <a:solidFill>
                <a:srgbClr val="FF0000"/>
              </a:solidFill>
            </a:endParaRPr>
          </a:p>
        </p:txBody>
      </p:sp>
    </p:spTree>
    <p:extLst>
      <p:ext uri="{BB962C8B-B14F-4D97-AF65-F5344CB8AC3E}">
        <p14:creationId xmlns:p14="http://schemas.microsoft.com/office/powerpoint/2010/main" val="1864172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276600" y="1295400"/>
            <a:ext cx="2819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latin typeface="Times New Roman" pitchFamily="18" charset="0"/>
              <a:cs typeface="Times New Roman" pitchFamily="18" charset="0"/>
            </a:endParaRPr>
          </a:p>
        </p:txBody>
      </p:sp>
      <p:sp>
        <p:nvSpPr>
          <p:cNvPr id="4" name="Subtitle 2"/>
          <p:cNvSpPr txBox="1">
            <a:spLocks/>
          </p:cNvSpPr>
          <p:nvPr/>
        </p:nvSpPr>
        <p:spPr>
          <a:xfrm>
            <a:off x="533400" y="2438400"/>
            <a:ext cx="7315200" cy="2743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solidFill>
                  <a:srgbClr val="FF0000"/>
                </a:solidFill>
                <a:effectLst>
                  <a:outerShdw blurRad="50800" dist="38100" dir="2700000" algn="tl" rotWithShape="0">
                    <a:prstClr val="black">
                      <a:alpha val="40000"/>
                    </a:prstClr>
                  </a:outerShdw>
                  <a:reflection blurRad="6350" stA="55000" endA="300" endPos="45500" dir="5400000" sy="-100000" algn="bl" rotWithShape="0"/>
                </a:effectLst>
                <a:latin typeface="Nunito Black" panose="00000A00000000000000" pitchFamily="2" charset="0"/>
                <a:cs typeface="Times New Roman" pitchFamily="18" charset="0"/>
              </a:rPr>
              <a:t>TIẾT 1, 2- BÀI 1</a:t>
            </a:r>
          </a:p>
          <a:p>
            <a:pPr marL="0" indent="0" algn="ctr">
              <a:buNone/>
            </a:pPr>
            <a:r>
              <a:rPr lang="en-US" sz="5400" b="1" dirty="0">
                <a:solidFill>
                  <a:srgbClr val="FF0000"/>
                </a:solidFill>
                <a:effectLst>
                  <a:outerShdw blurRad="50800" dist="38100" dir="2700000" algn="tl" rotWithShape="0">
                    <a:prstClr val="black">
                      <a:alpha val="40000"/>
                    </a:prstClr>
                  </a:outerShdw>
                  <a:reflection blurRad="6350" stA="55000" endA="300" endPos="45500" dir="5400000" sy="-100000" algn="bl" rotWithShape="0"/>
                </a:effectLst>
                <a:latin typeface="Nunito Black" panose="00000A00000000000000" pitchFamily="2" charset="0"/>
                <a:cs typeface="Times New Roman" pitchFamily="18" charset="0"/>
              </a:rPr>
              <a:t>CHÍ CÔNG VÔ TƯ</a:t>
            </a:r>
          </a:p>
        </p:txBody>
      </p:sp>
    </p:spTree>
    <p:extLst>
      <p:ext uri="{BB962C8B-B14F-4D97-AF65-F5344CB8AC3E}">
        <p14:creationId xmlns:p14="http://schemas.microsoft.com/office/powerpoint/2010/main" val="4070208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t, bubble chart&#10;&#10;Description automatically generated">
            <a:extLst>
              <a:ext uri="{FF2B5EF4-FFF2-40B4-BE49-F238E27FC236}">
                <a16:creationId xmlns:a16="http://schemas.microsoft.com/office/drawing/2014/main" id="{8C44FDD2-D988-4355-A988-8702D222F1C5}"/>
              </a:ext>
            </a:extLst>
          </p:cNvPr>
          <p:cNvPicPr>
            <a:picLocks noChangeAspect="1"/>
          </p:cNvPicPr>
          <p:nvPr/>
        </p:nvPicPr>
        <p:blipFill rotWithShape="1">
          <a:blip r:embed="rId2">
            <a:extLst>
              <a:ext uri="{28A0092B-C50C-407E-A947-70E740481C1C}">
                <a14:useLocalDpi xmlns:a14="http://schemas.microsoft.com/office/drawing/2010/main" val="0"/>
              </a:ext>
            </a:extLst>
          </a:blip>
          <a:srcRect t="3251" r="9091" b="584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8A913-1D82-434A-B545-9F0D00869568}"/>
              </a:ext>
            </a:extLst>
          </p:cNvPr>
          <p:cNvSpPr>
            <a:spLocks noGrp="1"/>
          </p:cNvSpPr>
          <p:nvPr>
            <p:ph type="title"/>
          </p:nvPr>
        </p:nvSpPr>
        <p:spPr>
          <a:xfrm>
            <a:off x="1524000" y="472382"/>
            <a:ext cx="4964858" cy="883737"/>
          </a:xfrm>
          <a:solidFill>
            <a:srgbClr val="FFFFCC"/>
          </a:solidFill>
        </p:spPr>
        <p:txBody>
          <a:bodyPr>
            <a:normAutofit fontScale="90000"/>
          </a:bodyPr>
          <a:lstStyle/>
          <a:p>
            <a:r>
              <a:rPr lang="en-US" sz="2400" b="1" dirty="0">
                <a:solidFill>
                  <a:srgbClr val="7030A0"/>
                </a:solidFill>
                <a:latin typeface="Times New Roman" panose="02020603050405020304" pitchFamily="18" charset="0"/>
                <a:cs typeface="Times New Roman" panose="02020603050405020304" pitchFamily="18" charset="0"/>
              </a:rPr>
              <a:t>TIẾT 1, 2- BÀI 1</a:t>
            </a:r>
            <a:br>
              <a:rPr lang="en-US" sz="2400" b="1" dirty="0">
                <a:solidFill>
                  <a:srgbClr val="7030A0"/>
                </a:solidFill>
                <a:latin typeface="Times New Roman" panose="02020603050405020304" pitchFamily="18" charset="0"/>
                <a:cs typeface="Times New Roman" panose="02020603050405020304" pitchFamily="18" charset="0"/>
              </a:rPr>
            </a:br>
            <a:r>
              <a:rPr lang="en-US" sz="3500" b="1" dirty="0">
                <a:solidFill>
                  <a:srgbClr val="FF0000"/>
                </a:solidFill>
                <a:latin typeface="Times New Roman" panose="02020603050405020304" pitchFamily="18" charset="0"/>
                <a:cs typeface="Times New Roman" panose="02020603050405020304" pitchFamily="18" charset="0"/>
              </a:rPr>
              <a:t>CHÍ CÔNG VÔ TƯ</a:t>
            </a:r>
          </a:p>
        </p:txBody>
      </p:sp>
      <p:sp>
        <p:nvSpPr>
          <p:cNvPr id="3" name="Content Placeholder 2">
            <a:extLst>
              <a:ext uri="{FF2B5EF4-FFF2-40B4-BE49-F238E27FC236}">
                <a16:creationId xmlns:a16="http://schemas.microsoft.com/office/drawing/2014/main" id="{3F4E3E97-732E-4CA5-B022-4D7E2AF09595}"/>
              </a:ext>
            </a:extLst>
          </p:cNvPr>
          <p:cNvSpPr>
            <a:spLocks noGrp="1"/>
          </p:cNvSpPr>
          <p:nvPr>
            <p:ph idx="1"/>
          </p:nvPr>
        </p:nvSpPr>
        <p:spPr>
          <a:xfrm>
            <a:off x="457200" y="1554332"/>
            <a:ext cx="8165019" cy="4663587"/>
          </a:xfrm>
        </p:spPr>
        <p:txBody>
          <a:bodyPr>
            <a:noAutofit/>
          </a:bodyPr>
          <a:lstStyle/>
          <a:p>
            <a:pPr marL="514350" indent="-514350">
              <a:lnSpc>
                <a:spcPct val="90000"/>
              </a:lnSpc>
              <a:buAutoNum type="romanUcPeriod"/>
            </a:pPr>
            <a:r>
              <a:rPr lang="en-US" sz="1600" b="1" dirty="0">
                <a:solidFill>
                  <a:srgbClr val="FF0000"/>
                </a:solidFill>
                <a:latin typeface="Times New Roman" panose="02020603050405020304" pitchFamily="18" charset="0"/>
                <a:cs typeface="Times New Roman" panose="02020603050405020304" pitchFamily="18" charset="0"/>
              </a:rPr>
              <a:t>ĐẶT VẤN ĐỀ:</a:t>
            </a:r>
          </a:p>
          <a:p>
            <a:pPr marL="0" indent="0" algn="just">
              <a:lnSpc>
                <a:spcPct val="90000"/>
              </a:lnSpc>
              <a:buNone/>
            </a:pPr>
            <a:r>
              <a:rPr lang="en-US" sz="1600" b="1" dirty="0">
                <a:latin typeface="Times New Roman" panose="02020603050405020304" pitchFamily="18" charset="0"/>
                <a:cs typeface="Times New Roman" panose="02020603050405020304" pitchFamily="18" charset="0"/>
              </a:rPr>
              <a:t>  </a:t>
            </a:r>
            <a:r>
              <a:rPr lang="en-US" sz="1600" b="1" dirty="0">
                <a:solidFill>
                  <a:srgbClr val="0070C0"/>
                </a:solidFill>
                <a:latin typeface="Times New Roman" panose="02020603050405020304" pitchFamily="18" charset="0"/>
                <a:cs typeface="Times New Roman" panose="02020603050405020304" pitchFamily="18" charset="0"/>
              </a:rPr>
              <a:t>1. </a:t>
            </a:r>
            <a:r>
              <a:rPr lang="en-US" sz="1600" b="1" dirty="0" err="1">
                <a:solidFill>
                  <a:srgbClr val="0070C0"/>
                </a:solidFill>
                <a:latin typeface="Times New Roman" panose="02020603050405020304" pitchFamily="18" charset="0"/>
                <a:cs typeface="Times New Roman" panose="02020603050405020304" pitchFamily="18" charset="0"/>
              </a:rPr>
              <a:t>Tô</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Hiến</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thành</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Một</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tấm</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gương</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về</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chí</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công</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vô</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tư</a:t>
            </a:r>
            <a:endParaRPr lang="en-US" sz="1600" b="1" dirty="0">
              <a:solidFill>
                <a:srgbClr val="0070C0"/>
              </a:solidFill>
              <a:latin typeface="Times New Roman" panose="02020603050405020304" pitchFamily="18" charset="0"/>
              <a:cs typeface="Times New Roman" panose="02020603050405020304" pitchFamily="18" charset="0"/>
            </a:endParaRPr>
          </a:p>
          <a:p>
            <a:pPr marL="0" indent="0" algn="just">
              <a:lnSpc>
                <a:spcPct val="90000"/>
              </a:lnSpc>
              <a:buNone/>
            </a:pP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Lý</a:t>
            </a:r>
            <a:r>
              <a:rPr lang="en-US" sz="1600" dirty="0">
                <a:latin typeface="Times New Roman" panose="02020603050405020304" pitchFamily="18" charset="0"/>
                <a:cs typeface="Times New Roman" panose="02020603050405020304" pitchFamily="18" charset="0"/>
              </a:rPr>
              <a:t> Cao </a:t>
            </a:r>
            <a:r>
              <a:rPr lang="en-US" sz="1600" dirty="0" err="1">
                <a:latin typeface="Times New Roman" panose="02020603050405020304" pitchFamily="18" charset="0"/>
                <a:cs typeface="Times New Roman" panose="02020603050405020304" pitchFamily="18" charset="0"/>
              </a:rPr>
              <a:t>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Tướng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phục</a:t>
            </a:r>
            <a:r>
              <a:rPr lang="en-US" sz="1600" b="1"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nặng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chu </a:t>
            </a:r>
            <a:r>
              <a:rPr lang="en-US" sz="1600" dirty="0" err="1">
                <a:latin typeface="Times New Roman" panose="02020603050405020304" pitchFamily="18" charset="0"/>
                <a:cs typeface="Times New Roman" panose="02020603050405020304" pitchFamily="18" charset="0"/>
              </a:rPr>
              <a:t>đáo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gũi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hôm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Hậu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chẳng</a:t>
            </a:r>
            <a:r>
              <a:rPr lang="en-US" sz="1600" dirty="0">
                <a:latin typeface="Times New Roman" panose="02020603050405020304" pitchFamily="18" charset="0"/>
                <a:cs typeface="Times New Roman" panose="02020603050405020304" pitchFamily="18" charset="0"/>
              </a:rPr>
              <a:t> may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ai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đình</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đáp</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Tâu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hậu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hậu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 Sao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chậm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a:t>
            </a:r>
          </a:p>
          <a:p>
            <a:pPr marL="0" indent="0" algn="just">
              <a:lnSpc>
                <a:spcPct val="90000"/>
              </a:lnSpc>
              <a:buNone/>
            </a:pP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hậu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ai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lo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a:t>
            </a:r>
            <a:r>
              <a:rPr lang="en-US" sz="1600" dirty="0">
                <a:latin typeface="Times New Roman" panose="02020603050405020304" pitchFamily="18" charset="0"/>
                <a:cs typeface="Times New Roman" panose="02020603050405020304" pitchFamily="18" charset="0"/>
              </a:rPr>
              <a:t>.</a:t>
            </a:r>
          </a:p>
          <a:p>
            <a:pPr marL="0" indent="0">
              <a:lnSpc>
                <a:spcPct val="90000"/>
              </a:lnSpc>
              <a:buNone/>
            </a:pPr>
            <a:r>
              <a:rPr lang="en-US" sz="1600" i="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Phỏng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theo</a:t>
            </a:r>
            <a:r>
              <a:rPr lang="en-US" sz="1400"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Cuộc</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sống</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và</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sự</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nghiệp</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tập</a:t>
            </a:r>
            <a:r>
              <a:rPr lang="en-US" sz="1400" i="1" dirty="0">
                <a:latin typeface="Times New Roman" panose="02020603050405020304" pitchFamily="18" charset="0"/>
                <a:cs typeface="Times New Roman" panose="02020603050405020304" pitchFamily="18" charset="0"/>
              </a:rPr>
              <a:t> III,</a:t>
            </a:r>
          </a:p>
          <a:p>
            <a:pPr marL="0" indent="0">
              <a:lnSpc>
                <a:spcPct val="90000"/>
              </a:lnSpc>
              <a:buNone/>
            </a:pP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và</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Những</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vì</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sao</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đất</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nước</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tập</a:t>
            </a:r>
            <a:r>
              <a:rPr lang="en-US" sz="1400" i="1" dirty="0">
                <a:latin typeface="Times New Roman" panose="02020603050405020304" pitchFamily="18" charset="0"/>
                <a:cs typeface="Times New Roman" panose="02020603050405020304" pitchFamily="18" charset="0"/>
              </a:rPr>
              <a:t> IV,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Xuất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bản</a:t>
            </a:r>
            <a:r>
              <a:rPr lang="en-US" sz="1400" dirty="0">
                <a:latin typeface="Times New Roman" panose="02020603050405020304" pitchFamily="18" charset="0"/>
                <a:cs typeface="Times New Roman" panose="02020603050405020304" pitchFamily="18" charset="0"/>
              </a:rPr>
              <a:t> Kim </a:t>
            </a:r>
            <a:r>
              <a:rPr lang="en-US" sz="1400" dirty="0" err="1">
                <a:latin typeface="Times New Roman" panose="02020603050405020304" pitchFamily="18" charset="0"/>
                <a:cs typeface="Times New Roman" panose="02020603050405020304" pitchFamily="18" charset="0"/>
              </a:rPr>
              <a:t>Đồng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Nội</a:t>
            </a:r>
            <a:r>
              <a:rPr lang="en-US" sz="1400" dirty="0">
                <a:latin typeface="Times New Roman" panose="02020603050405020304" pitchFamily="18" charset="0"/>
                <a:cs typeface="Times New Roman" panose="02020603050405020304" pitchFamily="18" charset="0"/>
              </a:rPr>
              <a:t>, 1976</a:t>
            </a:r>
            <a:r>
              <a:rPr lang="en-US" sz="1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0235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4C59F-D41B-42DC-B4E4-F5762EEB1F0E}"/>
              </a:ext>
            </a:extLst>
          </p:cNvPr>
          <p:cNvPicPr>
            <a:picLocks noChangeAspect="1"/>
          </p:cNvPicPr>
          <p:nvPr/>
        </p:nvPicPr>
        <p:blipFill rotWithShape="1">
          <a:blip r:embed="rId2"/>
          <a:srcRect l="18471" r="11735" b="-1"/>
          <a:stretch/>
        </p:blipFill>
        <p:spPr>
          <a:xfrm>
            <a:off x="94415" y="723900"/>
            <a:ext cx="5721198" cy="5410200"/>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BD788241-F3AE-404D-A13B-81F9A3ED0033}"/>
              </a:ext>
            </a:extLst>
          </p:cNvPr>
          <p:cNvSpPr txBox="1"/>
          <p:nvPr/>
        </p:nvSpPr>
        <p:spPr>
          <a:xfrm>
            <a:off x="5820052" y="1557619"/>
            <a:ext cx="3019147" cy="3742762"/>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b="1" i="0" dirty="0" err="1">
                <a:solidFill>
                  <a:srgbClr val="FF0000"/>
                </a:solidFill>
                <a:effectLst/>
                <a:latin typeface="Times New Roman" panose="02020603050405020304" pitchFamily="18" charset="0"/>
                <a:cs typeface="Times New Roman" panose="02020603050405020304" pitchFamily="18" charset="0"/>
              </a:rPr>
              <a:t>Tô</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Hiến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Thành</a:t>
            </a:r>
            <a:r>
              <a:rPr lang="en-US" b="1" i="0" dirty="0">
                <a:solidFill>
                  <a:srgbClr val="FF0000"/>
                </a:solidFill>
                <a:effectLst/>
                <a:latin typeface="Times New Roman" panose="02020603050405020304" pitchFamily="18" charset="0"/>
                <a:cs typeface="Times New Roman" panose="02020603050405020304" pitchFamily="18" charset="0"/>
              </a:rPr>
              <a:t> (</a:t>
            </a:r>
            <a:r>
              <a:rPr lang="ja-JP" altLang="en-US" b="1" i="0" dirty="0">
                <a:solidFill>
                  <a:srgbClr val="FF0000"/>
                </a:solidFill>
                <a:effectLst/>
                <a:latin typeface="Times New Roman" panose="02020603050405020304" pitchFamily="18" charset="0"/>
                <a:cs typeface="Times New Roman" panose="02020603050405020304" pitchFamily="18" charset="0"/>
              </a:rPr>
              <a:t>蘇憲誠</a:t>
            </a:r>
            <a:r>
              <a:rPr lang="en-US" altLang="ja-JP" b="1" i="0" dirty="0">
                <a:solidFill>
                  <a:srgbClr val="FF0000"/>
                </a:solidFill>
                <a:effectLst/>
                <a:latin typeface="Times New Roman" panose="02020603050405020304" pitchFamily="18" charset="0"/>
                <a:cs typeface="Times New Roman" panose="02020603050405020304" pitchFamily="18" charset="0"/>
              </a:rPr>
              <a:t>, 1102-1179)</a:t>
            </a:r>
            <a:r>
              <a:rPr lang="en-US" altLang="ja-JP"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quê</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làng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Hạ</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Mỗ</a:t>
            </a:r>
            <a:r>
              <a:rPr lang="en-US" b="1" i="0" dirty="0">
                <a:effectLst/>
                <a:latin typeface="Times New Roman" panose="02020603050405020304" pitchFamily="18" charset="0"/>
                <a:cs typeface="Times New Roman" panose="02020603050405020304" pitchFamily="18" charset="0"/>
              </a:rPr>
              <a:t> nay </a:t>
            </a:r>
            <a:r>
              <a:rPr lang="en-US" b="1" i="0" dirty="0" err="1">
                <a:effectLst/>
                <a:latin typeface="Times New Roman" panose="02020603050405020304" pitchFamily="18" charset="0"/>
                <a:cs typeface="Times New Roman" panose="02020603050405020304" pitchFamily="18" charset="0"/>
              </a:rPr>
              <a:t>là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xã</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Hạ</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Mỗ</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huyện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Đan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Phượng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thành</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phố</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Hà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Nội</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quan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đại</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thần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phụ</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chính</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nhà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Lý</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phụng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sự</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hai</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triều</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vua</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Lý</a:t>
            </a:r>
            <a:r>
              <a:rPr lang="en-US" b="1" i="0" dirty="0">
                <a:effectLst/>
                <a:latin typeface="Times New Roman" panose="02020603050405020304" pitchFamily="18" charset="0"/>
                <a:cs typeface="Times New Roman" panose="02020603050405020304" pitchFamily="18" charset="0"/>
              </a:rPr>
              <a:t> Anh </a:t>
            </a:r>
            <a:r>
              <a:rPr lang="en-US" b="1" i="0" dirty="0" err="1">
                <a:effectLst/>
                <a:latin typeface="Times New Roman" panose="02020603050405020304" pitchFamily="18" charset="0"/>
                <a:cs typeface="Times New Roman" panose="02020603050405020304" pitchFamily="18" charset="0"/>
              </a:rPr>
              <a:t>Tông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Lý</a:t>
            </a:r>
            <a:r>
              <a:rPr lang="en-US" b="1" i="0" dirty="0">
                <a:effectLst/>
                <a:latin typeface="Times New Roman" panose="02020603050405020304" pitchFamily="18" charset="0"/>
                <a:cs typeface="Times New Roman" panose="02020603050405020304" pitchFamily="18" charset="0"/>
              </a:rPr>
              <a:t> Cao </a:t>
            </a:r>
            <a:r>
              <a:rPr lang="en-US" b="1" i="0" dirty="0" err="1">
                <a:effectLst/>
                <a:latin typeface="Times New Roman" panose="02020603050405020304" pitchFamily="18" charset="0"/>
                <a:cs typeface="Times New Roman" panose="02020603050405020304" pitchFamily="18" charset="0"/>
              </a:rPr>
              <a:t>Tông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Ông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viên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quan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văn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võ</a:t>
            </a:r>
            <a:r>
              <a:rPr lang="en-US" b="1" i="0" dirty="0">
                <a:effectLst/>
                <a:latin typeface="Times New Roman" panose="02020603050405020304" pitchFamily="18" charset="0"/>
                <a:cs typeface="Times New Roman" panose="02020603050405020304" pitchFamily="18" charset="0"/>
              </a:rPr>
              <a:t> song </a:t>
            </a:r>
            <a:r>
              <a:rPr lang="en-US" b="1" i="0" dirty="0" err="1">
                <a:effectLst/>
                <a:latin typeface="Times New Roman" panose="02020603050405020304" pitchFamily="18" charset="0"/>
                <a:cs typeface="Times New Roman" panose="02020603050405020304" pitchFamily="18" charset="0"/>
              </a:rPr>
              <a:t>toàn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nổi</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tiếng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công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minh</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chính</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trực</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được</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vua</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phong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tước</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vương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mặc</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dù</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không</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phải</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tôn</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thất</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nhà</a:t>
            </a:r>
            <a:r>
              <a:rPr lang="en-US" b="1" i="0" dirty="0">
                <a:effectLst/>
                <a:latin typeface="Times New Roman" panose="02020603050405020304" pitchFamily="18" charset="0"/>
                <a:cs typeface="Times New Roman" panose="02020603050405020304" pitchFamily="18" charset="0"/>
              </a:rPr>
              <a:t> </a:t>
            </a:r>
            <a:r>
              <a:rPr lang="en-US" b="1" i="0" dirty="0" err="1">
                <a:effectLst/>
                <a:latin typeface="Times New Roman" panose="02020603050405020304" pitchFamily="18" charset="0"/>
                <a:cs typeface="Times New Roman" panose="02020603050405020304" pitchFamily="18" charset="0"/>
              </a:rPr>
              <a:t>Lý</a:t>
            </a:r>
            <a:r>
              <a:rPr lang="en-US" b="1" i="0" dirty="0">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934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801" y="1322496"/>
            <a:ext cx="2819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I. ĐẶT VẤN ĐỀ</a:t>
            </a:r>
          </a:p>
        </p:txBody>
      </p:sp>
      <p:sp>
        <p:nvSpPr>
          <p:cNvPr id="4" name="TextBox 3"/>
          <p:cNvSpPr txBox="1"/>
          <p:nvPr/>
        </p:nvSpPr>
        <p:spPr>
          <a:xfrm>
            <a:off x="457200" y="1608144"/>
            <a:ext cx="914400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1.Tô </a:t>
            </a:r>
            <a:r>
              <a:rPr lang="en-US" sz="2000" b="1" dirty="0" err="1">
                <a:solidFill>
                  <a:srgbClr val="002060"/>
                </a:solidFill>
                <a:latin typeface="Times New Roman" panose="02020603050405020304" pitchFamily="18" charset="0"/>
                <a:cs typeface="Times New Roman" panose="02020603050405020304" pitchFamily="18" charset="0"/>
              </a:rPr>
              <a:t>Hiến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Thành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tấm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592" y="4075729"/>
            <a:ext cx="2142021" cy="400110"/>
          </a:xfrm>
          <a:prstGeom prst="rect">
            <a:avLst/>
          </a:prstGeom>
          <a:solidFill>
            <a:srgbClr val="00B050"/>
          </a:solidFill>
          <a:ln w="38100">
            <a:solidFill>
              <a:srgbClr val="C00000"/>
            </a:solidFill>
          </a:ln>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Tô</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Hiến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Thành</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rot="19718574">
            <a:off x="1090916" y="3178393"/>
            <a:ext cx="1890331" cy="400110"/>
          </a:xfrm>
          <a:prstGeom prst="rect">
            <a:avLst/>
          </a:prstGeom>
          <a:solidFill>
            <a:srgbClr val="00B050"/>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Lo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endParaRPr lang="en-US" sz="2000" b="1" dirty="0">
              <a:latin typeface="Times New Roman" panose="02020603050405020304" pitchFamily="18" charset="0"/>
              <a:cs typeface="Times New Roman" panose="02020603050405020304" pitchFamily="18" charset="0"/>
            </a:endParaRPr>
          </a:p>
        </p:txBody>
      </p:sp>
      <p:sp>
        <p:nvSpPr>
          <p:cNvPr id="10" name="TextBox 9"/>
          <p:cNvSpPr txBox="1"/>
          <p:nvPr/>
        </p:nvSpPr>
        <p:spPr>
          <a:xfrm rot="2311931">
            <a:off x="1361771" y="5020022"/>
            <a:ext cx="1543288" cy="400110"/>
          </a:xfrm>
          <a:prstGeom prst="rect">
            <a:avLst/>
          </a:prstGeom>
          <a:solidFill>
            <a:srgbClr val="00B050"/>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Hầu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vua</a:t>
            </a:r>
            <a:endParaRPr lang="en-US"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985227" y="2971800"/>
            <a:ext cx="1981200" cy="400110"/>
          </a:xfrm>
          <a:prstGeom prst="rect">
            <a:avLst/>
          </a:prstGeom>
          <a:solidFill>
            <a:srgbClr val="FF0000"/>
          </a:solid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Trần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Tá</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911419" y="5158821"/>
            <a:ext cx="2387678" cy="400110"/>
          </a:xfrm>
          <a:prstGeom prst="rect">
            <a:avLst/>
          </a:prstGeom>
          <a:solidFill>
            <a:srgbClr val="FF0000"/>
          </a:solidFill>
        </p:spPr>
        <p:txBody>
          <a:bodyPr wrap="square" rtlCol="0">
            <a:spAutoFit/>
          </a:bodyPr>
          <a:lstStyle/>
          <a:p>
            <a:pPr algn="ctr"/>
            <a:r>
              <a:rPr lang="en-US" sz="2000" b="1" dirty="0" err="1">
                <a:solidFill>
                  <a:schemeClr val="bg1"/>
                </a:solidFill>
                <a:latin typeface="Times New Roman" panose="02020603050405020304" pitchFamily="18" charset="0"/>
                <a:cs typeface="Times New Roman" panose="02020603050405020304" pitchFamily="18" charset="0"/>
              </a:rPr>
              <a:t>Vũ</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Tán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Đường</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578988" y="2953018"/>
            <a:ext cx="2649683" cy="400110"/>
          </a:xfrm>
          <a:prstGeom prst="rect">
            <a:avLst/>
          </a:prstGeom>
          <a:solidFill>
            <a:srgbClr val="00B050"/>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Mải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giặc</a:t>
            </a:r>
            <a:endParaRPr lang="en-US"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578988" y="5065574"/>
            <a:ext cx="3325315" cy="400110"/>
          </a:xfrm>
          <a:prstGeom prst="rect">
            <a:avLst/>
          </a:prstGeom>
          <a:solidFill>
            <a:srgbClr val="00B050"/>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đáo</a:t>
            </a:r>
            <a:endParaRPr lang="en-US" sz="2000" b="1" dirty="0">
              <a:latin typeface="Times New Roman" panose="02020603050405020304" pitchFamily="18" charset="0"/>
              <a:cs typeface="Times New Roman" panose="02020603050405020304" pitchFamily="18" charset="0"/>
            </a:endParaRPr>
          </a:p>
        </p:txBody>
      </p:sp>
      <p:sp>
        <p:nvSpPr>
          <p:cNvPr id="19" name="Oval 18"/>
          <p:cNvSpPr/>
          <p:nvPr/>
        </p:nvSpPr>
        <p:spPr>
          <a:xfrm>
            <a:off x="2188286" y="3525616"/>
            <a:ext cx="3052795" cy="1500337"/>
          </a:xfrm>
          <a:prstGeom prst="ellipse">
            <a:avLst/>
          </a:prstGeom>
          <a:solidFill>
            <a:srgbClr val="00B0F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tư</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phân</a:t>
            </a:r>
            <a:r>
              <a:rPr lang="en-US" sz="2000" b="1" dirty="0">
                <a:solidFill>
                  <a:schemeClr val="bg1"/>
                </a:solidFill>
                <a:latin typeface="Times New Roman" panose="02020603050405020304" pitchFamily="18" charset="0"/>
                <a:cs typeface="Times New Roman" panose="02020603050405020304" pitchFamily="18" charset="0"/>
              </a:rPr>
              <a:t> minh, </a:t>
            </a:r>
            <a:r>
              <a:rPr lang="en-US" sz="2000" b="1" dirty="0" err="1">
                <a:solidFill>
                  <a:schemeClr val="bg1"/>
                </a:solidFill>
                <a:latin typeface="Times New Roman" panose="02020603050405020304" pitchFamily="18" charset="0"/>
                <a:cs typeface="Times New Roman" panose="02020603050405020304" pitchFamily="18" charset="0"/>
              </a:rPr>
              <a:t>đánh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giá</a:t>
            </a:r>
            <a:r>
              <a:rPr lang="en-US" sz="2000" b="1" dirty="0">
                <a:solidFill>
                  <a:schemeClr val="bg1"/>
                </a:solidFill>
                <a:latin typeface="Times New Roman" panose="02020603050405020304" pitchFamily="18" charset="0"/>
                <a:cs typeface="Times New Roman" panose="02020603050405020304" pitchFamily="18" charset="0"/>
              </a:rPr>
              <a:t> con </a:t>
            </a:r>
            <a:r>
              <a:rPr lang="en-US" sz="2000" b="1" dirty="0" err="1">
                <a:solidFill>
                  <a:schemeClr val="bg1"/>
                </a:solidFill>
                <a:latin typeface="Times New Roman" panose="02020603050405020304" pitchFamily="18" charset="0"/>
                <a:cs typeface="Times New Roman" panose="02020603050405020304" pitchFamily="18" charset="0"/>
              </a:rPr>
              <a:t>người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dựa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lực</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5299097" y="4149042"/>
            <a:ext cx="695097" cy="302256"/>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997655" y="3767349"/>
            <a:ext cx="2735410" cy="934327"/>
          </a:xfrm>
          <a:prstGeom prst="roundRect">
            <a:avLst/>
          </a:prstGeom>
          <a:solidFill>
            <a:srgbClr val="00B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Times New Roman" panose="02020603050405020304" pitchFamily="18" charset="0"/>
                <a:cs typeface="Times New Roman" panose="02020603050405020304" pitchFamily="18" charset="0"/>
              </a:rPr>
              <a:t>CHÍ CÔNG VÔ TƯ</a:t>
            </a:r>
          </a:p>
        </p:txBody>
      </p:sp>
      <p:sp>
        <p:nvSpPr>
          <p:cNvPr id="21" name="Title 1">
            <a:extLst>
              <a:ext uri="{FF2B5EF4-FFF2-40B4-BE49-F238E27FC236}">
                <a16:creationId xmlns:a16="http://schemas.microsoft.com/office/drawing/2014/main" id="{44F0462E-0E6B-4100-AA91-CF134C4CEBA5}"/>
              </a:ext>
            </a:extLst>
          </p:cNvPr>
          <p:cNvSpPr txBox="1">
            <a:spLocks/>
          </p:cNvSpPr>
          <p:nvPr/>
        </p:nvSpPr>
        <p:spPr>
          <a:xfrm>
            <a:off x="2459567" y="207469"/>
            <a:ext cx="4191000" cy="944562"/>
          </a:xfrm>
          <a:prstGeom prst="rect">
            <a:avLst/>
          </a:prstGeom>
          <a:solidFill>
            <a:srgbClr val="FFFFCC"/>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7030A0"/>
                </a:solidFill>
                <a:latin typeface="Times New Roman" panose="02020603050405020304" pitchFamily="18" charset="0"/>
                <a:cs typeface="Times New Roman" panose="02020603050405020304" pitchFamily="18" charset="0"/>
              </a:rPr>
              <a:t>TIẾT 1, 2- BÀI 1</a:t>
            </a:r>
            <a:br>
              <a:rPr lang="en-US" sz="2200" b="1" dirty="0">
                <a:solidFill>
                  <a:srgbClr val="7030A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CHÍ CÔNG VÔ TƯ</a:t>
            </a:r>
          </a:p>
        </p:txBody>
      </p:sp>
      <p:sp>
        <p:nvSpPr>
          <p:cNvPr id="5" name="TextBox 4">
            <a:extLst>
              <a:ext uri="{FF2B5EF4-FFF2-40B4-BE49-F238E27FC236}">
                <a16:creationId xmlns:a16="http://schemas.microsoft.com/office/drawing/2014/main" id="{341BEB5A-6DE2-47E9-A988-82BBA7853319}"/>
              </a:ext>
            </a:extLst>
          </p:cNvPr>
          <p:cNvSpPr txBox="1"/>
          <p:nvPr/>
        </p:nvSpPr>
        <p:spPr>
          <a:xfrm>
            <a:off x="457200" y="2013608"/>
            <a:ext cx="8305800" cy="646331"/>
          </a:xfrm>
          <a:prstGeom prst="rect">
            <a:avLst/>
          </a:prstGeom>
          <a:noFill/>
        </p:spPr>
        <p:txBody>
          <a:bodyPr wrap="square" rtlCol="0">
            <a:spAutoFit/>
          </a:bodyPr>
          <a:lstStyle/>
          <a:p>
            <a:r>
              <a:rPr lang="en-US" b="1" dirty="0">
                <a:solidFill>
                  <a:srgbClr val="009900"/>
                </a:solidFill>
                <a:latin typeface="Times New Roman" panose="02020603050405020304" pitchFamily="18" charset="0"/>
                <a:cs typeface="Times New Roman" panose="02020603050405020304" pitchFamily="18" charset="0"/>
              </a:rPr>
              <a:t>a. </a:t>
            </a:r>
            <a:r>
              <a:rPr lang="en-US" b="1" i="1" dirty="0" err="1">
                <a:solidFill>
                  <a:srgbClr val="009900"/>
                </a:solidFill>
                <a:latin typeface="Times New Roman" panose="02020603050405020304" pitchFamily="18" charset="0"/>
                <a:cs typeface="Times New Roman" panose="02020603050405020304" pitchFamily="18" charset="0"/>
              </a:rPr>
              <a:t>Tô</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Hiến</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Thành</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đã</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có</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suy</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nghĩ</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như</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thế</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nào</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trong</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việc</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dùng</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người</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và</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giải</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quyết</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công</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việc</a:t>
            </a:r>
            <a:r>
              <a:rPr lang="en-US" b="1" i="1" dirty="0">
                <a:solidFill>
                  <a:srgbClr val="009900"/>
                </a:solidFill>
                <a:latin typeface="Times New Roman" panose="02020603050405020304" pitchFamily="18" charset="0"/>
                <a:cs typeface="Times New Roman" panose="02020603050405020304" pitchFamily="18" charset="0"/>
              </a:rPr>
              <a:t>? Qua </a:t>
            </a:r>
            <a:r>
              <a:rPr lang="en-US" b="1" i="1" dirty="0" err="1">
                <a:solidFill>
                  <a:srgbClr val="009900"/>
                </a:solidFill>
                <a:latin typeface="Times New Roman" panose="02020603050405020304" pitchFamily="18" charset="0"/>
                <a:cs typeface="Times New Roman" panose="02020603050405020304" pitchFamily="18" charset="0"/>
              </a:rPr>
              <a:t>đó</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em</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hiểu</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gì</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về</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Tô</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Hiến</a:t>
            </a:r>
            <a:r>
              <a:rPr lang="en-US" b="1" i="1" dirty="0">
                <a:solidFill>
                  <a:srgbClr val="009900"/>
                </a:solidFill>
                <a:latin typeface="Times New Roman" panose="02020603050405020304" pitchFamily="18" charset="0"/>
                <a:cs typeface="Times New Roman" panose="02020603050405020304" pitchFamily="18" charset="0"/>
              </a:rPr>
              <a:t> </a:t>
            </a:r>
            <a:r>
              <a:rPr lang="en-US" b="1" i="1" dirty="0" err="1">
                <a:solidFill>
                  <a:srgbClr val="009900"/>
                </a:solidFill>
                <a:latin typeface="Times New Roman" panose="02020603050405020304" pitchFamily="18" charset="0"/>
                <a:cs typeface="Times New Roman" panose="02020603050405020304" pitchFamily="18" charset="0"/>
              </a:rPr>
              <a:t>Thành</a:t>
            </a:r>
            <a:r>
              <a:rPr lang="en-US" b="1" i="1" dirty="0">
                <a:solidFill>
                  <a:srgbClr val="0099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FA6328B-16E3-4C59-810B-B0EF1E87BAA5}"/>
              </a:ext>
            </a:extLst>
          </p:cNvPr>
          <p:cNvSpPr txBox="1"/>
          <p:nvPr/>
        </p:nvSpPr>
        <p:spPr>
          <a:xfrm>
            <a:off x="1159952" y="6004200"/>
            <a:ext cx="7416782" cy="646331"/>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Tô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a:t>
            </a:r>
            <a:r>
              <a:rPr lang="en-US"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Ông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công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giải</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công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lẽ</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err="1">
                <a:latin typeface="Times New Roman" panose="02020603050405020304" pitchFamily="18" charset="0"/>
                <a:cs typeface="Times New Roman" panose="02020603050405020304" pitchFamily="18" charset="0"/>
                <a:sym typeface="Wingdings" panose="05000000000000000000" pitchFamily="2" charset="2"/>
              </a:rPr>
              <a:t>phải</a:t>
            </a:r>
            <a:endParaRPr lang="en-US" b="1" dirty="0">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6BE9CD7C-1B45-4477-AC70-C17DEE531C26}"/>
              </a:ext>
            </a:extLst>
          </p:cNvPr>
          <p:cNvSpPr/>
          <p:nvPr/>
        </p:nvSpPr>
        <p:spPr>
          <a:xfrm>
            <a:off x="300801" y="6141808"/>
            <a:ext cx="685800" cy="371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63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13"/>
                                        </p:tgtEl>
                                        <p:attrNameLst>
                                          <p:attrName>ppt_x</p:attrName>
                                        </p:attrNameLst>
                                      </p:cBhvr>
                                      <p:tavLst>
                                        <p:tav tm="0">
                                          <p:val>
                                            <p:strVal val="ppt_x"/>
                                          </p:val>
                                        </p:tav>
                                        <p:tav tm="100000">
                                          <p:val>
                                            <p:strVal val="ppt_x"/>
                                          </p:val>
                                        </p:tav>
                                      </p:tavLst>
                                    </p:anim>
                                    <p:anim calcmode="lin" valueType="num">
                                      <p:cBhvr additive="base">
                                        <p:cTn id="41" dur="500"/>
                                        <p:tgtEl>
                                          <p:spTgt spid="13"/>
                                        </p:tgtEl>
                                        <p:attrNameLst>
                                          <p:attrName>ppt_y</p:attrName>
                                        </p:attrNameLst>
                                      </p:cBhvr>
                                      <p:tavLst>
                                        <p:tav tm="0">
                                          <p:val>
                                            <p:strVal val="ppt_y"/>
                                          </p:val>
                                        </p:tav>
                                        <p:tav tm="100000">
                                          <p:val>
                                            <p:strVal val="1+ppt_h/2"/>
                                          </p:val>
                                        </p:tav>
                                      </p:tavLst>
                                    </p:anim>
                                    <p:set>
                                      <p:cBhvr>
                                        <p:cTn id="42" dur="1" fill="hold">
                                          <p:stCondLst>
                                            <p:cond delay="499"/>
                                          </p:stCondLst>
                                        </p:cTn>
                                        <p:tgtEl>
                                          <p:spTgt spid="13"/>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1+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ppt_x"/>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20"/>
                                        </p:tgtEl>
                                        <p:attrNameLst>
                                          <p:attrName>ppt_x</p:attrName>
                                        </p:attrNameLst>
                                      </p:cBhvr>
                                      <p:tavLst>
                                        <p:tav tm="0">
                                          <p:val>
                                            <p:strVal val="ppt_x"/>
                                          </p:val>
                                        </p:tav>
                                        <p:tav tm="100000">
                                          <p:val>
                                            <p:strVal val="ppt_x"/>
                                          </p:val>
                                        </p:tav>
                                      </p:tavLst>
                                    </p:anim>
                                    <p:anim calcmode="lin" valueType="num">
                                      <p:cBhvr additive="base">
                                        <p:cTn id="57" dur="500"/>
                                        <p:tgtEl>
                                          <p:spTgt spid="20"/>
                                        </p:tgtEl>
                                        <p:attrNameLst>
                                          <p:attrName>ppt_y</p:attrName>
                                        </p:attrNameLst>
                                      </p:cBhvr>
                                      <p:tavLst>
                                        <p:tav tm="0">
                                          <p:val>
                                            <p:strVal val="ppt_y"/>
                                          </p:val>
                                        </p:tav>
                                        <p:tav tm="100000">
                                          <p:val>
                                            <p:strVal val="1+ppt_h/2"/>
                                          </p:val>
                                        </p:tav>
                                      </p:tavLst>
                                    </p:anim>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circle(in)">
                                      <p:cBhvr>
                                        <p:cTn id="63" dur="2000"/>
                                        <p:tgtEl>
                                          <p:spTgt spid="14"/>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circle(in)">
                                      <p:cBhvr>
                                        <p:cTn id="66" dur="2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additive="base">
                                        <p:cTn id="78" dur="500" fill="hold"/>
                                        <p:tgtEl>
                                          <p:spTgt spid="6"/>
                                        </p:tgtEl>
                                        <p:attrNameLst>
                                          <p:attrName>ppt_x</p:attrName>
                                        </p:attrNameLst>
                                      </p:cBhvr>
                                      <p:tavLst>
                                        <p:tav tm="0">
                                          <p:val>
                                            <p:strVal val="#ppt_x"/>
                                          </p:val>
                                        </p:tav>
                                        <p:tav tm="100000">
                                          <p:val>
                                            <p:strVal val="#ppt_x"/>
                                          </p:val>
                                        </p:tav>
                                      </p:tavLst>
                                    </p:anim>
                                    <p:anim calcmode="lin" valueType="num">
                                      <p:cBhvr additive="base">
                                        <p:cTn id="7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10" grpId="0" animBg="1"/>
      <p:bldP spid="10" grpId="1" animBg="1"/>
      <p:bldP spid="13" grpId="0" animBg="1"/>
      <p:bldP spid="13" grpId="1" animBg="1"/>
      <p:bldP spid="16" grpId="0" animBg="1"/>
      <p:bldP spid="16" grpId="1" animBg="1"/>
      <p:bldP spid="18" grpId="0" animBg="1"/>
      <p:bldP spid="18" grpId="1" animBg="1"/>
      <p:bldP spid="20" grpId="0" animBg="1"/>
      <p:bldP spid="20" grpId="1" animBg="1"/>
      <p:bldP spid="19" grpId="0" animBg="1"/>
      <p:bldP spid="14" grpId="0" animBg="1"/>
      <p:bldP spid="17" grpId="0" animBg="1"/>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bubble chart&#10;&#10;Description automatically generated">
            <a:extLst>
              <a:ext uri="{FF2B5EF4-FFF2-40B4-BE49-F238E27FC236}">
                <a16:creationId xmlns:a16="http://schemas.microsoft.com/office/drawing/2014/main" id="{F62B0399-E30A-458B-93E2-48A5C262215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7404"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188677-5DBE-4720-A212-706C6A0945EF}"/>
              </a:ext>
            </a:extLst>
          </p:cNvPr>
          <p:cNvSpPr>
            <a:spLocks noGrp="1"/>
          </p:cNvSpPr>
          <p:nvPr>
            <p:ph type="title"/>
          </p:nvPr>
        </p:nvSpPr>
        <p:spPr>
          <a:xfrm>
            <a:off x="482600" y="321734"/>
            <a:ext cx="7366000" cy="1135737"/>
          </a:xfrm>
        </p:spPr>
        <p:txBody>
          <a:bodyPr>
            <a:normAutofit/>
          </a:bodyPr>
          <a:lstStyle/>
          <a:p>
            <a:r>
              <a:rPr lang="en-US" sz="3100" b="1" dirty="0">
                <a:solidFill>
                  <a:srgbClr val="0070C0"/>
                </a:solidFill>
                <a:latin typeface="Times New Roman" panose="02020603050405020304" pitchFamily="18" charset="0"/>
                <a:cs typeface="Times New Roman" panose="02020603050405020304" pitchFamily="18" charset="0"/>
              </a:rPr>
              <a:t>2. </a:t>
            </a:r>
            <a:r>
              <a:rPr lang="en-US" sz="3100" b="1" dirty="0" err="1">
                <a:solidFill>
                  <a:srgbClr val="0070C0"/>
                </a:solidFill>
                <a:latin typeface="Times New Roman" panose="02020603050405020304" pitchFamily="18" charset="0"/>
                <a:cs typeface="Times New Roman" panose="02020603050405020304" pitchFamily="18" charset="0"/>
              </a:rPr>
              <a:t>Điều</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mong</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muốn</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của</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Bác</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Hồ</a:t>
            </a:r>
            <a:endParaRPr lang="en-US" sz="3100"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0B75118-5C91-458D-BE09-DD05C074F98B}"/>
              </a:ext>
            </a:extLst>
          </p:cNvPr>
          <p:cNvSpPr>
            <a:spLocks noGrp="1"/>
          </p:cNvSpPr>
          <p:nvPr>
            <p:ph idx="1"/>
          </p:nvPr>
        </p:nvSpPr>
        <p:spPr>
          <a:xfrm>
            <a:off x="482599" y="1782981"/>
            <a:ext cx="8128001" cy="4393982"/>
          </a:xfrm>
        </p:spPr>
        <p:txBody>
          <a:bodyPr>
            <a:normAutofit/>
          </a:bodyPr>
          <a:lstStyle/>
          <a:p>
            <a:pPr marL="0" indent="0" algn="just">
              <a:buNone/>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tịch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a:t>
            </a:r>
            <a:r>
              <a:rPr lang="en-US" sz="1800" dirty="0">
                <a:latin typeface="Times New Roman" panose="02020603050405020304" pitchFamily="18" charset="0"/>
                <a:cs typeface="Times New Roman" panose="02020603050405020304" pitchFamily="18" charset="0"/>
              </a:rPr>
              <a:t> Minh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tưởng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Tổ</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ấm</a:t>
            </a:r>
            <a:r>
              <a:rPr lang="en-US" sz="1800" dirty="0">
                <a:latin typeface="Times New Roman" panose="02020603050405020304" pitchFamily="18" charset="0"/>
                <a:cs typeface="Times New Roman" panose="02020603050405020304" pitchFamily="18" charset="0"/>
              </a:rPr>
              <a:t> no.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tịch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a:t>
            </a:r>
            <a:r>
              <a:rPr lang="en-US" sz="1800" dirty="0">
                <a:latin typeface="Times New Roman" panose="02020603050405020304" pitchFamily="18" charset="0"/>
                <a:cs typeface="Times New Roman" panose="02020603050405020304" pitchFamily="18" charset="0"/>
              </a:rPr>
              <a:t> Minh </a:t>
            </a:r>
            <a:r>
              <a:rPr lang="en-US" sz="1800" dirty="0" err="1">
                <a:latin typeface="Times New Roman" panose="02020603050405020304" pitchFamily="18" charset="0"/>
                <a:cs typeface="Times New Roman" panose="02020603050405020304" pitchFamily="18" charset="0"/>
              </a:rPr>
              <a:t>đã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tộc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bao </a:t>
            </a:r>
            <a:r>
              <a:rPr lang="en-US" sz="1800" dirty="0" err="1">
                <a:latin typeface="Times New Roman" panose="02020603050405020304" pitchFamily="18" charset="0"/>
                <a:cs typeface="Times New Roman" panose="02020603050405020304" pitchFamily="18" charset="0"/>
              </a:rPr>
              <a:t>giờ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đâu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đuổi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a:t>
            </a:r>
          </a:p>
          <a:p>
            <a:pPr marL="0" indent="0" algn="just">
              <a:buNone/>
            </a:pPr>
            <a:r>
              <a:rPr lang="en-US" sz="1800" dirty="0"/>
              <a:t>    </a:t>
            </a:r>
            <a:r>
              <a:rPr lang="en-US" sz="1800" dirty="0" err="1">
                <a:latin typeface="Times New Roman" panose="02020603050405020304" pitchFamily="18" charset="0"/>
                <a:cs typeface="Times New Roman" panose="02020603050405020304" pitchFamily="18" charset="0"/>
              </a:rPr>
              <a:t>Lúc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còn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trai</a:t>
            </a:r>
            <a:r>
              <a:rPr lang="en-US" sz="1800" dirty="0">
                <a:latin typeface="Times New Roman" panose="02020603050405020304" pitchFamily="18" charset="0"/>
                <a:cs typeface="Times New Roman" panose="02020603050405020304" pitchFamily="18" charset="0"/>
              </a:rPr>
              <a:t>…Khi </a:t>
            </a:r>
            <a:r>
              <a:rPr lang="en-US" sz="1800" dirty="0" err="1">
                <a:latin typeface="Times New Roman" panose="02020603050405020304" pitchFamily="18" charset="0"/>
                <a:cs typeface="Times New Roman" panose="02020603050405020304" pitchFamily="18" charset="0"/>
              </a:rPr>
              <a:t>sắp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cháu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747789"/>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1276</TotalTime>
  <Words>2903</Words>
  <Application>Microsoft Office PowerPoint</Application>
  <PresentationFormat>On-screen Show (4:3)</PresentationFormat>
  <Paragraphs>210</Paragraphs>
  <Slides>26</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Nunito Black</vt:lpstr>
      <vt:lpstr>Cambria</vt:lpstr>
      <vt:lpstr>Times New Roman</vt:lpstr>
      <vt:lpstr>Calibri</vt:lpstr>
      <vt:lpstr>Arial</vt:lpstr>
      <vt:lpstr>Office Theme</vt:lpstr>
      <vt:lpstr>  PHÒNG GIÁO DỤC VÀ ĐÀO TẠO QUẬN 3 TRƯỜNG THCS BẠCH ĐẰNG </vt:lpstr>
      <vt:lpstr>GIỚI THIỆU CHƯƠNG TRÌNH GDCD LỚP 9</vt:lpstr>
      <vt:lpstr>GIỚI THIỆU CHƯƠNG TRÌNH GDCD LỚP 9</vt:lpstr>
      <vt:lpstr>GIỚI THIỆU CHƯƠNG TRÌNH GDCD LỚP 9</vt:lpstr>
      <vt:lpstr>PowerPoint Presentation</vt:lpstr>
      <vt:lpstr>TIẾT 1, 2- BÀI 1 CHÍ CÔNG VÔ TƯ</vt:lpstr>
      <vt:lpstr>PowerPoint Presentation</vt:lpstr>
      <vt:lpstr>PowerPoint Presentation</vt:lpstr>
      <vt:lpstr>2. Điều mong muốn của Bác Hồ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Thủy</dc:creator>
  <cp:keywords>Bài Chí công vô tư</cp:keywords>
  <cp:lastModifiedBy>Family 116</cp:lastModifiedBy>
  <cp:revision>67</cp:revision>
  <dcterms:created xsi:type="dcterms:W3CDTF">2017-06-08T13:53:26Z</dcterms:created>
  <dcterms:modified xsi:type="dcterms:W3CDTF">2021-09-02T16:30:39Z</dcterms:modified>
</cp:coreProperties>
</file>